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2.xml" ContentType="application/vnd.openxmlformats-officedocument.themeOverr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7" r:id="rId2"/>
    <p:sldId id="258" r:id="rId3"/>
    <p:sldId id="259" r:id="rId4"/>
    <p:sldId id="260" r:id="rId5"/>
    <p:sldId id="261" r:id="rId6"/>
    <p:sldId id="262" r:id="rId7"/>
    <p:sldId id="263" r:id="rId8"/>
    <p:sldId id="264" r:id="rId9"/>
    <p:sldId id="265" r:id="rId10"/>
    <p:sldId id="266" r:id="rId11"/>
    <p:sldId id="267"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5" autoAdjust="0"/>
    <p:restoredTop sz="94660"/>
  </p:normalViewPr>
  <p:slideViewPr>
    <p:cSldViewPr snapToGrid="0">
      <p:cViewPr varScale="1">
        <p:scale>
          <a:sx n="85" d="100"/>
          <a:sy n="85" d="100"/>
        </p:scale>
        <p:origin x="9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file:///C:\Users\nbuyle\AppData\Local\Microsoft\Windows\INetCache\Content.Outlook\ANCJCKUV\Copy%20of%20Suicidal%20by%20Academics%20(2).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a:t> Depression</a:t>
            </a:r>
            <a:r>
              <a:rPr lang="en-US" baseline="0" dirty="0"/>
              <a:t> &amp; Suicide by Academics</a:t>
            </a:r>
          </a:p>
          <a:p>
            <a:pPr>
              <a:defRPr/>
            </a:pPr>
            <a:r>
              <a:rPr lang="en-US" baseline="0" dirty="0" err="1"/>
              <a:t>MiPHY</a:t>
            </a:r>
            <a:r>
              <a:rPr lang="en-US" baseline="0" dirty="0"/>
              <a:t> </a:t>
            </a:r>
            <a:r>
              <a:rPr lang="en-US" baseline="0" dirty="0" smtClean="0"/>
              <a:t>2013-14</a:t>
            </a:r>
            <a:endParaRPr lang="en-US"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tx>
            <c:strRef>
              <c:f>Sheet2!$A$2</c:f>
              <c:strCache>
                <c:ptCount val="1"/>
                <c:pt idx="0">
                  <c:v>Higher Grades   A &amp; B Students</c:v>
                </c:pt>
              </c:strCache>
            </c:strRef>
          </c:tx>
          <c:spPr>
            <a:solidFill>
              <a:schemeClr val="accent1"/>
            </a:solidFill>
            <a:ln>
              <a:noFill/>
            </a:ln>
            <a:effectLst/>
          </c:spPr>
          <c:invertIfNegative val="0"/>
          <c:dLbls>
            <c:dLbl>
              <c:idx val="0"/>
              <c:tx>
                <c:rich>
                  <a:bodyPr/>
                  <a:lstStyle/>
                  <a:p>
                    <a:r>
                      <a:rPr lang="en-US" smtClean="0"/>
                      <a:t>30</a:t>
                    </a:r>
                    <a:endParaRPr lang="en-US" dirty="0"/>
                  </a:p>
                </c:rich>
              </c:tx>
              <c:showLegendKey val="0"/>
              <c:showVal val="1"/>
              <c:showCatName val="0"/>
              <c:showSerName val="0"/>
              <c:showPercent val="0"/>
              <c:showBubbleSize val="0"/>
              <c:extLst>
                <c:ext xmlns:c15="http://schemas.microsoft.com/office/drawing/2012/chart" uri="{CE6537A1-D6FC-4f65-9D91-7224C49458BB}"/>
              </c:extLst>
            </c:dLbl>
            <c:dLbl>
              <c:idx val="1"/>
              <c:tx>
                <c:rich>
                  <a:bodyPr/>
                  <a:lstStyle/>
                  <a:p>
                    <a:r>
                      <a:rPr lang="en-US" smtClean="0"/>
                      <a:t>16</a:t>
                    </a:r>
                    <a:endParaRPr lang="en-US" dirty="0"/>
                  </a:p>
                </c:rich>
              </c:tx>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Sheet2!$B$1:$E$1</c:f>
              <c:strCache>
                <c:ptCount val="4"/>
                <c:pt idx="0">
                  <c:v>Felt Depressed</c:v>
                </c:pt>
                <c:pt idx="1">
                  <c:v>Seriously Considered Suicide</c:v>
                </c:pt>
                <c:pt idx="2">
                  <c:v>Made a Suicide Plan</c:v>
                </c:pt>
                <c:pt idx="3">
                  <c:v>Attempted Suicide</c:v>
                </c:pt>
              </c:strCache>
            </c:strRef>
          </c:cat>
          <c:val>
            <c:numRef>
              <c:f>Sheet2!$B$2:$E$2</c:f>
              <c:numCache>
                <c:formatCode>General</c:formatCode>
                <c:ptCount val="4"/>
                <c:pt idx="0">
                  <c:v>22</c:v>
                </c:pt>
                <c:pt idx="1">
                  <c:v>13</c:v>
                </c:pt>
                <c:pt idx="2">
                  <c:v>12</c:v>
                </c:pt>
                <c:pt idx="3">
                  <c:v>7</c:v>
                </c:pt>
              </c:numCache>
            </c:numRef>
          </c:val>
        </c:ser>
        <c:ser>
          <c:idx val="1"/>
          <c:order val="1"/>
          <c:tx>
            <c:strRef>
              <c:f>Sheet2!$A$3</c:f>
              <c:strCache>
                <c:ptCount val="1"/>
                <c:pt idx="0">
                  <c:v>Lower Grades   D &amp; F Students</c:v>
                </c:pt>
              </c:strCache>
            </c:strRef>
          </c:tx>
          <c:spPr>
            <a:solidFill>
              <a:schemeClr val="accent2"/>
            </a:solidFill>
            <a:ln>
              <a:noFill/>
            </a:ln>
            <a:effectLst/>
          </c:spPr>
          <c:invertIfNegative val="0"/>
          <c:dLbls>
            <c:dLbl>
              <c:idx val="0"/>
              <c:tx>
                <c:rich>
                  <a:bodyPr/>
                  <a:lstStyle/>
                  <a:p>
                    <a:r>
                      <a:rPr lang="en-US" dirty="0" smtClean="0"/>
                      <a:t>48</a:t>
                    </a:r>
                    <a:endParaRPr lang="en-US" dirty="0"/>
                  </a:p>
                </c:rich>
              </c:tx>
              <c:showLegendKey val="0"/>
              <c:showVal val="1"/>
              <c:showCatName val="0"/>
              <c:showSerName val="0"/>
              <c:showPercent val="0"/>
              <c:showBubbleSize val="0"/>
              <c:extLst>
                <c:ext xmlns:c15="http://schemas.microsoft.com/office/drawing/2012/chart" uri="{CE6537A1-D6FC-4f65-9D91-7224C49458BB}"/>
              </c:extLst>
            </c:dLbl>
            <c:dLbl>
              <c:idx val="1"/>
              <c:tx>
                <c:rich>
                  <a:bodyPr rot="0" spcFirstLastPara="1" vertOverflow="clip" horzOverflow="clip" vert="horz" wrap="square" lIns="38100" tIns="19050" rIns="38100" bIns="19050" anchor="ctr" anchorCtr="1">
                    <a:noAutofit/>
                  </a:bodyPr>
                  <a:lstStyle/>
                  <a:p>
                    <a:pPr>
                      <a:defRPr sz="900" b="0" i="0" u="none" strike="noStrike" kern="1200" baseline="0">
                        <a:solidFill>
                          <a:schemeClr val="dk1">
                            <a:lumMod val="65000"/>
                            <a:lumOff val="35000"/>
                          </a:schemeClr>
                        </a:solidFill>
                        <a:latin typeface="+mn-lt"/>
                        <a:ea typeface="+mn-ea"/>
                        <a:cs typeface="+mn-cs"/>
                      </a:defRPr>
                    </a:pPr>
                    <a:r>
                      <a:rPr lang="en-US" dirty="0" smtClean="0"/>
                      <a:t>33</a:t>
                    </a:r>
                    <a:endParaRPr lang="en-US" dirty="0"/>
                  </a:p>
                </c:rich>
              </c:tx>
              <c:spPr>
                <a:solidFill>
                  <a:schemeClr val="lt1"/>
                </a:solidFill>
                <a:ln>
                  <a:solidFill>
                    <a:schemeClr val="dk1">
                      <a:lumMod val="25000"/>
                      <a:lumOff val="75000"/>
                    </a:schemeClr>
                  </a:solidFill>
                </a:ln>
                <a:effectLst/>
              </c:spPr>
              <c:txPr>
                <a:bodyPr rot="0" spcFirstLastPara="1" vertOverflow="clip" horzOverflow="clip" vert="horz" wrap="square" lIns="38100" tIns="19050" rIns="38100" bIns="19050" anchor="ctr" anchorCtr="1">
                  <a:noAutofit/>
                </a:bodyPr>
                <a:lstStyle/>
                <a:p>
                  <a:pPr>
                    <a:defRPr sz="900" b="0" i="0" u="none" strike="noStrike" kern="1200" baseline="0">
                      <a:solidFill>
                        <a:schemeClr val="dk1">
                          <a:lumMod val="65000"/>
                          <a:lumOff val="3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a:noFill/>
                    <a:ln>
                      <a:noFill/>
                    </a:ln>
                  </c15:spPr>
                </c:ext>
              </c:extLst>
            </c:dLbl>
            <c:dLbl>
              <c:idx val="2"/>
              <c:tx>
                <c:rich>
                  <a:bodyPr/>
                  <a:lstStyle/>
                  <a:p>
                    <a:r>
                      <a:rPr lang="en-US" dirty="0" smtClean="0"/>
                      <a:t>30</a:t>
                    </a:r>
                    <a:endParaRPr lang="en-US" dirty="0"/>
                  </a:p>
                </c:rich>
              </c:tx>
              <c:showLegendKey val="0"/>
              <c:showVal val="1"/>
              <c:showCatName val="0"/>
              <c:showSerName val="0"/>
              <c:showPercent val="0"/>
              <c:showBubbleSize val="0"/>
              <c:extLst>
                <c:ext xmlns:c15="http://schemas.microsoft.com/office/drawing/2012/chart" uri="{CE6537A1-D6FC-4f65-9D91-7224C49458BB}"/>
              </c:extLst>
            </c:dLbl>
            <c:dLbl>
              <c:idx val="3"/>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Sheet2!$B$1:$E$1</c:f>
              <c:strCache>
                <c:ptCount val="4"/>
                <c:pt idx="0">
                  <c:v>Felt Depressed</c:v>
                </c:pt>
                <c:pt idx="1">
                  <c:v>Seriously Considered Suicide</c:v>
                </c:pt>
                <c:pt idx="2">
                  <c:v>Made a Suicide Plan</c:v>
                </c:pt>
                <c:pt idx="3">
                  <c:v>Attempted Suicide</c:v>
                </c:pt>
              </c:strCache>
            </c:strRef>
          </c:cat>
          <c:val>
            <c:numRef>
              <c:f>Sheet2!$B$3:$E$3</c:f>
              <c:numCache>
                <c:formatCode>General</c:formatCode>
                <c:ptCount val="4"/>
                <c:pt idx="0">
                  <c:v>47</c:v>
                </c:pt>
                <c:pt idx="1">
                  <c:v>31</c:v>
                </c:pt>
                <c:pt idx="2">
                  <c:v>28</c:v>
                </c:pt>
                <c:pt idx="3">
                  <c:v>23</c:v>
                </c:pt>
              </c:numCache>
            </c:numRef>
          </c:val>
        </c:ser>
        <c:dLbls>
          <c:showLegendKey val="0"/>
          <c:showVal val="0"/>
          <c:showCatName val="0"/>
          <c:showSerName val="0"/>
          <c:showPercent val="0"/>
          <c:showBubbleSize val="0"/>
        </c:dLbls>
        <c:gapWidth val="219"/>
        <c:axId val="1147518512"/>
        <c:axId val="1147522864"/>
      </c:barChart>
      <c:catAx>
        <c:axId val="114751851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47522864"/>
        <c:crosses val="autoZero"/>
        <c:auto val="1"/>
        <c:lblAlgn val="ctr"/>
        <c:lblOffset val="100"/>
        <c:noMultiLvlLbl val="0"/>
      </c:catAx>
      <c:valAx>
        <c:axId val="1147522864"/>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4751851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1F886D-3AC8-463C-ACC5-12080CC33E55}" type="datetimeFigureOut">
              <a:rPr lang="en-US" smtClean="0"/>
              <a:t>01/18/2016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68ECC2-3248-4BB0-9B64-837498618E0A}" type="slidenum">
              <a:rPr lang="en-US" smtClean="0"/>
              <a:t>‹#›</a:t>
            </a:fld>
            <a:endParaRPr lang="en-US"/>
          </a:p>
        </p:txBody>
      </p:sp>
    </p:spTree>
    <p:extLst>
      <p:ext uri="{BB962C8B-B14F-4D97-AF65-F5344CB8AC3E}">
        <p14:creationId xmlns:p14="http://schemas.microsoft.com/office/powerpoint/2010/main" val="31677834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378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8213">
              <a:defRPr>
                <a:solidFill>
                  <a:schemeClr val="tx1"/>
                </a:solidFill>
                <a:latin typeface="Trebuchet MS" panose="020B0603020202020204" pitchFamily="34" charset="0"/>
              </a:defRPr>
            </a:lvl1pPr>
            <a:lvl2pPr marL="755650" indent="-290513" defTabSz="938213">
              <a:defRPr>
                <a:solidFill>
                  <a:schemeClr val="tx1"/>
                </a:solidFill>
                <a:latin typeface="Trebuchet MS" panose="020B0603020202020204" pitchFamily="34" charset="0"/>
              </a:defRPr>
            </a:lvl2pPr>
            <a:lvl3pPr marL="1163638" indent="-231775" defTabSz="938213">
              <a:defRPr>
                <a:solidFill>
                  <a:schemeClr val="tx1"/>
                </a:solidFill>
                <a:latin typeface="Trebuchet MS" panose="020B0603020202020204" pitchFamily="34" charset="0"/>
              </a:defRPr>
            </a:lvl3pPr>
            <a:lvl4pPr marL="1630363" indent="-231775" defTabSz="938213">
              <a:defRPr>
                <a:solidFill>
                  <a:schemeClr val="tx1"/>
                </a:solidFill>
                <a:latin typeface="Trebuchet MS" panose="020B0603020202020204" pitchFamily="34" charset="0"/>
              </a:defRPr>
            </a:lvl4pPr>
            <a:lvl5pPr marL="2095500" indent="-231775" defTabSz="938213">
              <a:defRPr>
                <a:solidFill>
                  <a:schemeClr val="tx1"/>
                </a:solidFill>
                <a:latin typeface="Trebuchet MS" panose="020B0603020202020204" pitchFamily="34" charset="0"/>
              </a:defRPr>
            </a:lvl5pPr>
            <a:lvl6pPr marL="2552700" indent="-231775" defTabSz="938213" eaLnBrk="0" fontAlgn="base" hangingPunct="0">
              <a:spcBef>
                <a:spcPct val="0"/>
              </a:spcBef>
              <a:spcAft>
                <a:spcPct val="0"/>
              </a:spcAft>
              <a:defRPr>
                <a:solidFill>
                  <a:schemeClr val="tx1"/>
                </a:solidFill>
                <a:latin typeface="Trebuchet MS" panose="020B0603020202020204" pitchFamily="34" charset="0"/>
              </a:defRPr>
            </a:lvl6pPr>
            <a:lvl7pPr marL="3009900" indent="-231775" defTabSz="938213" eaLnBrk="0" fontAlgn="base" hangingPunct="0">
              <a:spcBef>
                <a:spcPct val="0"/>
              </a:spcBef>
              <a:spcAft>
                <a:spcPct val="0"/>
              </a:spcAft>
              <a:defRPr>
                <a:solidFill>
                  <a:schemeClr val="tx1"/>
                </a:solidFill>
                <a:latin typeface="Trebuchet MS" panose="020B0603020202020204" pitchFamily="34" charset="0"/>
              </a:defRPr>
            </a:lvl7pPr>
            <a:lvl8pPr marL="3467100" indent="-231775" defTabSz="938213" eaLnBrk="0" fontAlgn="base" hangingPunct="0">
              <a:spcBef>
                <a:spcPct val="0"/>
              </a:spcBef>
              <a:spcAft>
                <a:spcPct val="0"/>
              </a:spcAft>
              <a:defRPr>
                <a:solidFill>
                  <a:schemeClr val="tx1"/>
                </a:solidFill>
                <a:latin typeface="Trebuchet MS" panose="020B0603020202020204" pitchFamily="34" charset="0"/>
              </a:defRPr>
            </a:lvl8pPr>
            <a:lvl9pPr marL="3924300" indent="-231775" defTabSz="938213" eaLnBrk="0" fontAlgn="base" hangingPunct="0">
              <a:spcBef>
                <a:spcPct val="0"/>
              </a:spcBef>
              <a:spcAft>
                <a:spcPct val="0"/>
              </a:spcAft>
              <a:defRPr>
                <a:solidFill>
                  <a:schemeClr val="tx1"/>
                </a:solidFill>
                <a:latin typeface="Trebuchet MS" panose="020B0603020202020204" pitchFamily="34" charset="0"/>
              </a:defRPr>
            </a:lvl9pPr>
          </a:lstStyle>
          <a:p>
            <a:fld id="{3772D8B3-BC51-45D9-84F1-CDE7421807B5}" type="slidenum">
              <a:rPr lang="en-US" altLang="en-US" smtClean="0">
                <a:solidFill>
                  <a:srgbClr val="000000"/>
                </a:solidFill>
                <a:latin typeface="Times New Roman" panose="02020603050405020304" pitchFamily="18" charset="0"/>
              </a:rPr>
              <a:pPr/>
              <a:t>1</a:t>
            </a:fld>
            <a:endParaRPr lang="en-US" altLang="en-US" smtClean="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40230177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Problematic to use “like” in social media middle school student put a suicide note on Twitter—I recall seeing several “likes”</a:t>
            </a:r>
          </a:p>
          <a:p>
            <a:pPr eaLnBrk="1" hangingPunct="1">
              <a:spcBef>
                <a:spcPct val="0"/>
              </a:spcBef>
            </a:pPr>
            <a:endParaRPr lang="en-US" altLang="en-US" smtClean="0"/>
          </a:p>
          <a:p>
            <a:pPr eaLnBrk="1" hangingPunct="1">
              <a:spcBef>
                <a:spcPct val="0"/>
              </a:spcBef>
            </a:pPr>
            <a:r>
              <a:rPr lang="en-US" altLang="en-US" smtClean="0"/>
              <a:t>DO NOT: use twitter or facebook to announce suicide deaths; do not give details about suicide, do not repost problematic messages, </a:t>
            </a:r>
          </a:p>
          <a:p>
            <a:pPr eaLnBrk="1" hangingPunct="1">
              <a:spcBef>
                <a:spcPct val="0"/>
              </a:spcBef>
            </a:pPr>
            <a:r>
              <a:rPr lang="en-US" altLang="en-US" smtClean="0"/>
              <a:t>Do not state that suicide is an epidemic; may encourage at risk youth to see themselves as part of the bigger story and could elevate their risk , </a:t>
            </a:r>
          </a:p>
        </p:txBody>
      </p:sp>
      <p:sp>
        <p:nvSpPr>
          <p:cNvPr id="563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8213">
              <a:defRPr>
                <a:solidFill>
                  <a:schemeClr val="tx1"/>
                </a:solidFill>
                <a:latin typeface="Trebuchet MS" panose="020B0603020202020204" pitchFamily="34" charset="0"/>
              </a:defRPr>
            </a:lvl1pPr>
            <a:lvl2pPr marL="755650" indent="-290513" defTabSz="938213">
              <a:defRPr>
                <a:solidFill>
                  <a:schemeClr val="tx1"/>
                </a:solidFill>
                <a:latin typeface="Trebuchet MS" panose="020B0603020202020204" pitchFamily="34" charset="0"/>
              </a:defRPr>
            </a:lvl2pPr>
            <a:lvl3pPr marL="1163638" indent="-231775" defTabSz="938213">
              <a:defRPr>
                <a:solidFill>
                  <a:schemeClr val="tx1"/>
                </a:solidFill>
                <a:latin typeface="Trebuchet MS" panose="020B0603020202020204" pitchFamily="34" charset="0"/>
              </a:defRPr>
            </a:lvl3pPr>
            <a:lvl4pPr marL="1630363" indent="-231775" defTabSz="938213">
              <a:defRPr>
                <a:solidFill>
                  <a:schemeClr val="tx1"/>
                </a:solidFill>
                <a:latin typeface="Trebuchet MS" panose="020B0603020202020204" pitchFamily="34" charset="0"/>
              </a:defRPr>
            </a:lvl4pPr>
            <a:lvl5pPr marL="2095500" indent="-231775" defTabSz="938213">
              <a:defRPr>
                <a:solidFill>
                  <a:schemeClr val="tx1"/>
                </a:solidFill>
                <a:latin typeface="Trebuchet MS" panose="020B0603020202020204" pitchFamily="34" charset="0"/>
              </a:defRPr>
            </a:lvl5pPr>
            <a:lvl6pPr marL="2552700" indent="-231775" defTabSz="938213" eaLnBrk="0" fontAlgn="base" hangingPunct="0">
              <a:spcBef>
                <a:spcPct val="0"/>
              </a:spcBef>
              <a:spcAft>
                <a:spcPct val="0"/>
              </a:spcAft>
              <a:defRPr>
                <a:solidFill>
                  <a:schemeClr val="tx1"/>
                </a:solidFill>
                <a:latin typeface="Trebuchet MS" panose="020B0603020202020204" pitchFamily="34" charset="0"/>
              </a:defRPr>
            </a:lvl6pPr>
            <a:lvl7pPr marL="3009900" indent="-231775" defTabSz="938213" eaLnBrk="0" fontAlgn="base" hangingPunct="0">
              <a:spcBef>
                <a:spcPct val="0"/>
              </a:spcBef>
              <a:spcAft>
                <a:spcPct val="0"/>
              </a:spcAft>
              <a:defRPr>
                <a:solidFill>
                  <a:schemeClr val="tx1"/>
                </a:solidFill>
                <a:latin typeface="Trebuchet MS" panose="020B0603020202020204" pitchFamily="34" charset="0"/>
              </a:defRPr>
            </a:lvl7pPr>
            <a:lvl8pPr marL="3467100" indent="-231775" defTabSz="938213" eaLnBrk="0" fontAlgn="base" hangingPunct="0">
              <a:spcBef>
                <a:spcPct val="0"/>
              </a:spcBef>
              <a:spcAft>
                <a:spcPct val="0"/>
              </a:spcAft>
              <a:defRPr>
                <a:solidFill>
                  <a:schemeClr val="tx1"/>
                </a:solidFill>
                <a:latin typeface="Trebuchet MS" panose="020B0603020202020204" pitchFamily="34" charset="0"/>
              </a:defRPr>
            </a:lvl8pPr>
            <a:lvl9pPr marL="3924300" indent="-231775" defTabSz="938213" eaLnBrk="0" fontAlgn="base" hangingPunct="0">
              <a:spcBef>
                <a:spcPct val="0"/>
              </a:spcBef>
              <a:spcAft>
                <a:spcPct val="0"/>
              </a:spcAft>
              <a:defRPr>
                <a:solidFill>
                  <a:schemeClr val="tx1"/>
                </a:solidFill>
                <a:latin typeface="Trebuchet MS" panose="020B0603020202020204" pitchFamily="34" charset="0"/>
              </a:defRPr>
            </a:lvl9pPr>
          </a:lstStyle>
          <a:p>
            <a:fld id="{0B0E24F9-0259-4318-A4CE-61F41DBDDCDC}" type="slidenum">
              <a:rPr lang="en-US" altLang="en-US" smtClean="0">
                <a:solidFill>
                  <a:srgbClr val="000000"/>
                </a:solidFill>
                <a:latin typeface="Times New Roman" panose="02020603050405020304" pitchFamily="18" charset="0"/>
              </a:rPr>
              <a:pPr/>
              <a:t>10</a:t>
            </a:fld>
            <a:endParaRPr lang="en-US" altLang="en-US" smtClean="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35594000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Trebuchet MS" panose="020B0603020202020204" pitchFamily="34" charset="0"/>
              </a:defRPr>
            </a:lvl1pPr>
            <a:lvl2pPr marL="741363" indent="-284163" defTabSz="930275">
              <a:defRPr>
                <a:solidFill>
                  <a:schemeClr val="tx1"/>
                </a:solidFill>
                <a:latin typeface="Trebuchet MS" panose="020B0603020202020204" pitchFamily="34" charset="0"/>
              </a:defRPr>
            </a:lvl2pPr>
            <a:lvl3pPr marL="1141413" indent="-227013" defTabSz="930275">
              <a:defRPr>
                <a:solidFill>
                  <a:schemeClr val="tx1"/>
                </a:solidFill>
                <a:latin typeface="Trebuchet MS" panose="020B0603020202020204" pitchFamily="34" charset="0"/>
              </a:defRPr>
            </a:lvl3pPr>
            <a:lvl4pPr marL="1598613" indent="-227013" defTabSz="930275">
              <a:defRPr>
                <a:solidFill>
                  <a:schemeClr val="tx1"/>
                </a:solidFill>
                <a:latin typeface="Trebuchet MS" panose="020B0603020202020204" pitchFamily="34" charset="0"/>
              </a:defRPr>
            </a:lvl4pPr>
            <a:lvl5pPr marL="2055813" indent="-227013" defTabSz="930275">
              <a:defRPr>
                <a:solidFill>
                  <a:schemeClr val="tx1"/>
                </a:solidFill>
                <a:latin typeface="Trebuchet MS" panose="020B0603020202020204" pitchFamily="34" charset="0"/>
              </a:defRPr>
            </a:lvl5pPr>
            <a:lvl6pPr marL="2513013" indent="-227013" defTabSz="930275" eaLnBrk="0" fontAlgn="base" hangingPunct="0">
              <a:spcBef>
                <a:spcPct val="0"/>
              </a:spcBef>
              <a:spcAft>
                <a:spcPct val="0"/>
              </a:spcAft>
              <a:defRPr>
                <a:solidFill>
                  <a:schemeClr val="tx1"/>
                </a:solidFill>
                <a:latin typeface="Trebuchet MS" panose="020B0603020202020204" pitchFamily="34" charset="0"/>
              </a:defRPr>
            </a:lvl6pPr>
            <a:lvl7pPr marL="2970213" indent="-227013" defTabSz="930275" eaLnBrk="0" fontAlgn="base" hangingPunct="0">
              <a:spcBef>
                <a:spcPct val="0"/>
              </a:spcBef>
              <a:spcAft>
                <a:spcPct val="0"/>
              </a:spcAft>
              <a:defRPr>
                <a:solidFill>
                  <a:schemeClr val="tx1"/>
                </a:solidFill>
                <a:latin typeface="Trebuchet MS" panose="020B0603020202020204" pitchFamily="34" charset="0"/>
              </a:defRPr>
            </a:lvl7pPr>
            <a:lvl8pPr marL="3427413" indent="-227013" defTabSz="930275" eaLnBrk="0" fontAlgn="base" hangingPunct="0">
              <a:spcBef>
                <a:spcPct val="0"/>
              </a:spcBef>
              <a:spcAft>
                <a:spcPct val="0"/>
              </a:spcAft>
              <a:defRPr>
                <a:solidFill>
                  <a:schemeClr val="tx1"/>
                </a:solidFill>
                <a:latin typeface="Trebuchet MS" panose="020B0603020202020204" pitchFamily="34" charset="0"/>
              </a:defRPr>
            </a:lvl8pPr>
            <a:lvl9pPr marL="3884613" indent="-227013" defTabSz="930275" eaLnBrk="0" fontAlgn="base" hangingPunct="0">
              <a:spcBef>
                <a:spcPct val="0"/>
              </a:spcBef>
              <a:spcAft>
                <a:spcPct val="0"/>
              </a:spcAft>
              <a:defRPr>
                <a:solidFill>
                  <a:schemeClr val="tx1"/>
                </a:solidFill>
                <a:latin typeface="Trebuchet MS" panose="020B0603020202020204" pitchFamily="34" charset="0"/>
              </a:defRPr>
            </a:lvl9pPr>
          </a:lstStyle>
          <a:p>
            <a:fld id="{F4066FCF-A176-4BD5-B1F4-E0F8A23177B9}" type="slidenum">
              <a:rPr lang="en-US" altLang="en-US" smtClean="0">
                <a:solidFill>
                  <a:srgbClr val="000000"/>
                </a:solidFill>
                <a:latin typeface="Times New Roman" panose="02020603050405020304" pitchFamily="18" charset="0"/>
              </a:rPr>
              <a:pPr/>
              <a:t>11</a:t>
            </a:fld>
            <a:endParaRPr lang="en-US" altLang="en-US" smtClean="0">
              <a:solidFill>
                <a:srgbClr val="000000"/>
              </a:solidFill>
              <a:latin typeface="Times New Roman" panose="02020603050405020304" pitchFamily="18" charset="0"/>
            </a:endParaRPr>
          </a:p>
        </p:txBody>
      </p:sp>
      <p:sp>
        <p:nvSpPr>
          <p:cNvPr id="5837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z="1600" smtClean="0"/>
              <a:t>Understanding your own thoughts and feelings about suicide and thinking in terms of what your teachers may think is important </a:t>
            </a:r>
          </a:p>
          <a:p>
            <a:pPr eaLnBrk="1" hangingPunct="1">
              <a:spcBef>
                <a:spcPct val="0"/>
              </a:spcBef>
            </a:pPr>
            <a:endParaRPr lang="en-US" altLang="en-US" sz="1600" smtClean="0"/>
          </a:p>
          <a:p>
            <a:pPr eaLnBrk="1" hangingPunct="1">
              <a:spcBef>
                <a:spcPct val="0"/>
              </a:spcBef>
            </a:pPr>
            <a:r>
              <a:rPr lang="en-US" altLang="en-US" sz="1600" smtClean="0"/>
              <a:t>To consider before you embark on providing this education to your students.</a:t>
            </a:r>
          </a:p>
          <a:p>
            <a:pPr eaLnBrk="1" hangingPunct="1">
              <a:spcBef>
                <a:spcPct val="0"/>
              </a:spcBef>
            </a:pPr>
            <a:endParaRPr lang="en-US" altLang="en-US" sz="1600" smtClean="0"/>
          </a:p>
          <a:p>
            <a:pPr eaLnBrk="1" hangingPunct="1">
              <a:spcBef>
                <a:spcPct val="0"/>
              </a:spcBef>
            </a:pPr>
            <a:r>
              <a:rPr lang="en-US" altLang="en-US" sz="1600" smtClean="0"/>
              <a:t>Take a few minutes to complete the Values Clarification Worksheet</a:t>
            </a:r>
            <a:endParaRPr lang="en-US" altLang="en-US" smtClean="0"/>
          </a:p>
        </p:txBody>
      </p:sp>
    </p:spTree>
    <p:extLst>
      <p:ext uri="{BB962C8B-B14F-4D97-AF65-F5344CB8AC3E}">
        <p14:creationId xmlns:p14="http://schemas.microsoft.com/office/powerpoint/2010/main" val="12601550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399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8213">
              <a:defRPr>
                <a:solidFill>
                  <a:schemeClr val="tx1"/>
                </a:solidFill>
                <a:latin typeface="Trebuchet MS" panose="020B0603020202020204" pitchFamily="34" charset="0"/>
              </a:defRPr>
            </a:lvl1pPr>
            <a:lvl2pPr marL="755650" indent="-290513" defTabSz="938213">
              <a:defRPr>
                <a:solidFill>
                  <a:schemeClr val="tx1"/>
                </a:solidFill>
                <a:latin typeface="Trebuchet MS" panose="020B0603020202020204" pitchFamily="34" charset="0"/>
              </a:defRPr>
            </a:lvl2pPr>
            <a:lvl3pPr marL="1163638" indent="-231775" defTabSz="938213">
              <a:defRPr>
                <a:solidFill>
                  <a:schemeClr val="tx1"/>
                </a:solidFill>
                <a:latin typeface="Trebuchet MS" panose="020B0603020202020204" pitchFamily="34" charset="0"/>
              </a:defRPr>
            </a:lvl3pPr>
            <a:lvl4pPr marL="1630363" indent="-231775" defTabSz="938213">
              <a:defRPr>
                <a:solidFill>
                  <a:schemeClr val="tx1"/>
                </a:solidFill>
                <a:latin typeface="Trebuchet MS" panose="020B0603020202020204" pitchFamily="34" charset="0"/>
              </a:defRPr>
            </a:lvl4pPr>
            <a:lvl5pPr marL="2095500" indent="-231775" defTabSz="938213">
              <a:defRPr>
                <a:solidFill>
                  <a:schemeClr val="tx1"/>
                </a:solidFill>
                <a:latin typeface="Trebuchet MS" panose="020B0603020202020204" pitchFamily="34" charset="0"/>
              </a:defRPr>
            </a:lvl5pPr>
            <a:lvl6pPr marL="2552700" indent="-231775" defTabSz="938213" eaLnBrk="0" fontAlgn="base" hangingPunct="0">
              <a:spcBef>
                <a:spcPct val="0"/>
              </a:spcBef>
              <a:spcAft>
                <a:spcPct val="0"/>
              </a:spcAft>
              <a:defRPr>
                <a:solidFill>
                  <a:schemeClr val="tx1"/>
                </a:solidFill>
                <a:latin typeface="Trebuchet MS" panose="020B0603020202020204" pitchFamily="34" charset="0"/>
              </a:defRPr>
            </a:lvl6pPr>
            <a:lvl7pPr marL="3009900" indent="-231775" defTabSz="938213" eaLnBrk="0" fontAlgn="base" hangingPunct="0">
              <a:spcBef>
                <a:spcPct val="0"/>
              </a:spcBef>
              <a:spcAft>
                <a:spcPct val="0"/>
              </a:spcAft>
              <a:defRPr>
                <a:solidFill>
                  <a:schemeClr val="tx1"/>
                </a:solidFill>
                <a:latin typeface="Trebuchet MS" panose="020B0603020202020204" pitchFamily="34" charset="0"/>
              </a:defRPr>
            </a:lvl7pPr>
            <a:lvl8pPr marL="3467100" indent="-231775" defTabSz="938213" eaLnBrk="0" fontAlgn="base" hangingPunct="0">
              <a:spcBef>
                <a:spcPct val="0"/>
              </a:spcBef>
              <a:spcAft>
                <a:spcPct val="0"/>
              </a:spcAft>
              <a:defRPr>
                <a:solidFill>
                  <a:schemeClr val="tx1"/>
                </a:solidFill>
                <a:latin typeface="Trebuchet MS" panose="020B0603020202020204" pitchFamily="34" charset="0"/>
              </a:defRPr>
            </a:lvl8pPr>
            <a:lvl9pPr marL="3924300" indent="-231775" defTabSz="938213" eaLnBrk="0" fontAlgn="base" hangingPunct="0">
              <a:spcBef>
                <a:spcPct val="0"/>
              </a:spcBef>
              <a:spcAft>
                <a:spcPct val="0"/>
              </a:spcAft>
              <a:defRPr>
                <a:solidFill>
                  <a:schemeClr val="tx1"/>
                </a:solidFill>
                <a:latin typeface="Trebuchet MS" panose="020B0603020202020204" pitchFamily="34" charset="0"/>
              </a:defRPr>
            </a:lvl9pPr>
          </a:lstStyle>
          <a:p>
            <a:fld id="{C6EA7C97-E293-4DA1-A7B6-D1893C058A0E}" type="slidenum">
              <a:rPr lang="en-US" altLang="en-US" smtClean="0">
                <a:solidFill>
                  <a:srgbClr val="000000"/>
                </a:solidFill>
                <a:latin typeface="Times New Roman" panose="02020603050405020304" pitchFamily="18" charset="0"/>
              </a:rPr>
              <a:pPr/>
              <a:t>2</a:t>
            </a:fld>
            <a:endParaRPr lang="en-US" altLang="en-US" smtClean="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37150563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Actually every 12.3 minutes someone dies by suicide and the ripple</a:t>
            </a:r>
          </a:p>
        </p:txBody>
      </p:sp>
      <p:sp>
        <p:nvSpPr>
          <p:cNvPr id="419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8213">
              <a:defRPr>
                <a:solidFill>
                  <a:schemeClr val="tx1"/>
                </a:solidFill>
                <a:latin typeface="Trebuchet MS" panose="020B0603020202020204" pitchFamily="34" charset="0"/>
              </a:defRPr>
            </a:lvl1pPr>
            <a:lvl2pPr marL="755650" indent="-290513" defTabSz="938213">
              <a:defRPr>
                <a:solidFill>
                  <a:schemeClr val="tx1"/>
                </a:solidFill>
                <a:latin typeface="Trebuchet MS" panose="020B0603020202020204" pitchFamily="34" charset="0"/>
              </a:defRPr>
            </a:lvl2pPr>
            <a:lvl3pPr marL="1163638" indent="-231775" defTabSz="938213">
              <a:defRPr>
                <a:solidFill>
                  <a:schemeClr val="tx1"/>
                </a:solidFill>
                <a:latin typeface="Trebuchet MS" panose="020B0603020202020204" pitchFamily="34" charset="0"/>
              </a:defRPr>
            </a:lvl3pPr>
            <a:lvl4pPr marL="1630363" indent="-231775" defTabSz="938213">
              <a:defRPr>
                <a:solidFill>
                  <a:schemeClr val="tx1"/>
                </a:solidFill>
                <a:latin typeface="Trebuchet MS" panose="020B0603020202020204" pitchFamily="34" charset="0"/>
              </a:defRPr>
            </a:lvl4pPr>
            <a:lvl5pPr marL="2095500" indent="-231775" defTabSz="938213">
              <a:defRPr>
                <a:solidFill>
                  <a:schemeClr val="tx1"/>
                </a:solidFill>
                <a:latin typeface="Trebuchet MS" panose="020B0603020202020204" pitchFamily="34" charset="0"/>
              </a:defRPr>
            </a:lvl5pPr>
            <a:lvl6pPr marL="2552700" indent="-231775" defTabSz="938213" eaLnBrk="0" fontAlgn="base" hangingPunct="0">
              <a:spcBef>
                <a:spcPct val="0"/>
              </a:spcBef>
              <a:spcAft>
                <a:spcPct val="0"/>
              </a:spcAft>
              <a:defRPr>
                <a:solidFill>
                  <a:schemeClr val="tx1"/>
                </a:solidFill>
                <a:latin typeface="Trebuchet MS" panose="020B0603020202020204" pitchFamily="34" charset="0"/>
              </a:defRPr>
            </a:lvl6pPr>
            <a:lvl7pPr marL="3009900" indent="-231775" defTabSz="938213" eaLnBrk="0" fontAlgn="base" hangingPunct="0">
              <a:spcBef>
                <a:spcPct val="0"/>
              </a:spcBef>
              <a:spcAft>
                <a:spcPct val="0"/>
              </a:spcAft>
              <a:defRPr>
                <a:solidFill>
                  <a:schemeClr val="tx1"/>
                </a:solidFill>
                <a:latin typeface="Trebuchet MS" panose="020B0603020202020204" pitchFamily="34" charset="0"/>
              </a:defRPr>
            </a:lvl7pPr>
            <a:lvl8pPr marL="3467100" indent="-231775" defTabSz="938213" eaLnBrk="0" fontAlgn="base" hangingPunct="0">
              <a:spcBef>
                <a:spcPct val="0"/>
              </a:spcBef>
              <a:spcAft>
                <a:spcPct val="0"/>
              </a:spcAft>
              <a:defRPr>
                <a:solidFill>
                  <a:schemeClr val="tx1"/>
                </a:solidFill>
                <a:latin typeface="Trebuchet MS" panose="020B0603020202020204" pitchFamily="34" charset="0"/>
              </a:defRPr>
            </a:lvl8pPr>
            <a:lvl9pPr marL="3924300" indent="-231775" defTabSz="938213" eaLnBrk="0" fontAlgn="base" hangingPunct="0">
              <a:spcBef>
                <a:spcPct val="0"/>
              </a:spcBef>
              <a:spcAft>
                <a:spcPct val="0"/>
              </a:spcAft>
              <a:defRPr>
                <a:solidFill>
                  <a:schemeClr val="tx1"/>
                </a:solidFill>
                <a:latin typeface="Trebuchet MS" panose="020B0603020202020204" pitchFamily="34" charset="0"/>
              </a:defRPr>
            </a:lvl9pPr>
          </a:lstStyle>
          <a:p>
            <a:fld id="{CBD0EB11-5C78-4626-92C1-0109F63F029B}" type="slidenum">
              <a:rPr lang="en-US" altLang="en-US" smtClean="0">
                <a:solidFill>
                  <a:srgbClr val="000000"/>
                </a:solidFill>
                <a:latin typeface="Times New Roman" panose="02020603050405020304" pitchFamily="18" charset="0"/>
              </a:rPr>
              <a:pPr/>
              <a:t>3</a:t>
            </a:fld>
            <a:endParaRPr lang="en-US" altLang="en-US" smtClean="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11924467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7</a:t>
            </a:r>
            <a:r>
              <a:rPr lang="en-US" altLang="en-US" baseline="30000" smtClean="0"/>
              <a:t>th</a:t>
            </a:r>
            <a:r>
              <a:rPr lang="en-US" altLang="en-US" smtClean="0"/>
              <a:t> grade seriously considered A/B 18% and D/F 43%</a:t>
            </a:r>
          </a:p>
          <a:p>
            <a:r>
              <a:rPr lang="en-US" altLang="en-US" smtClean="0"/>
              <a:t>7</a:t>
            </a:r>
            <a:r>
              <a:rPr lang="en-US" altLang="en-US" baseline="30000" smtClean="0"/>
              <a:t>th</a:t>
            </a:r>
            <a:r>
              <a:rPr lang="en-US" altLang="en-US" smtClean="0"/>
              <a:t> grade made a plan 11.6% A/B and 35.4% D/F</a:t>
            </a:r>
          </a:p>
          <a:p>
            <a:r>
              <a:rPr lang="en-US" altLang="en-US" smtClean="0"/>
              <a:t>7</a:t>
            </a:r>
            <a:r>
              <a:rPr lang="en-US" altLang="en-US" baseline="30000" smtClean="0"/>
              <a:t>th</a:t>
            </a:r>
            <a:r>
              <a:rPr lang="en-US" altLang="en-US" smtClean="0"/>
              <a:t> attempted A/B 7% and 25% D/F</a:t>
            </a:r>
          </a:p>
          <a:p>
            <a:endParaRPr lang="en-US" altLang="en-US" smtClean="0"/>
          </a:p>
          <a:p>
            <a:r>
              <a:rPr lang="en-US" altLang="en-US" smtClean="0"/>
              <a:t>2013 Michigan data  Seriously considered11.4 males in high school and 20.6 females</a:t>
            </a:r>
          </a:p>
          <a:p>
            <a:endParaRPr lang="en-US" altLang="en-US" smtClean="0"/>
          </a:p>
          <a:p>
            <a:r>
              <a:rPr lang="en-US" altLang="en-US" smtClean="0"/>
              <a:t>Made a plan 2013 Michigan YRBS data 11.9 male, 17.5 female overall 14.7. </a:t>
            </a:r>
          </a:p>
          <a:p>
            <a:endParaRPr lang="en-US" altLang="en-US" smtClean="0"/>
          </a:p>
          <a:p>
            <a:endParaRPr lang="en-US" altLang="en-US" smtClean="0"/>
          </a:p>
          <a:p>
            <a:endParaRPr lang="en-US" altLang="en-US" smtClean="0"/>
          </a:p>
        </p:txBody>
      </p:sp>
      <p:sp>
        <p:nvSpPr>
          <p:cNvPr id="440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8213">
              <a:defRPr>
                <a:solidFill>
                  <a:schemeClr val="tx1"/>
                </a:solidFill>
                <a:latin typeface="Trebuchet MS" panose="020B0603020202020204" pitchFamily="34" charset="0"/>
              </a:defRPr>
            </a:lvl1pPr>
            <a:lvl2pPr marL="755650" indent="-290513" defTabSz="938213">
              <a:defRPr>
                <a:solidFill>
                  <a:schemeClr val="tx1"/>
                </a:solidFill>
                <a:latin typeface="Trebuchet MS" panose="020B0603020202020204" pitchFamily="34" charset="0"/>
              </a:defRPr>
            </a:lvl2pPr>
            <a:lvl3pPr marL="1163638" indent="-231775" defTabSz="938213">
              <a:defRPr>
                <a:solidFill>
                  <a:schemeClr val="tx1"/>
                </a:solidFill>
                <a:latin typeface="Trebuchet MS" panose="020B0603020202020204" pitchFamily="34" charset="0"/>
              </a:defRPr>
            </a:lvl3pPr>
            <a:lvl4pPr marL="1630363" indent="-231775" defTabSz="938213">
              <a:defRPr>
                <a:solidFill>
                  <a:schemeClr val="tx1"/>
                </a:solidFill>
                <a:latin typeface="Trebuchet MS" panose="020B0603020202020204" pitchFamily="34" charset="0"/>
              </a:defRPr>
            </a:lvl4pPr>
            <a:lvl5pPr marL="2095500" indent="-231775" defTabSz="938213">
              <a:defRPr>
                <a:solidFill>
                  <a:schemeClr val="tx1"/>
                </a:solidFill>
                <a:latin typeface="Trebuchet MS" panose="020B0603020202020204" pitchFamily="34" charset="0"/>
              </a:defRPr>
            </a:lvl5pPr>
            <a:lvl6pPr marL="2552700" indent="-231775" defTabSz="938213" eaLnBrk="0" fontAlgn="base" hangingPunct="0">
              <a:spcBef>
                <a:spcPct val="0"/>
              </a:spcBef>
              <a:spcAft>
                <a:spcPct val="0"/>
              </a:spcAft>
              <a:defRPr>
                <a:solidFill>
                  <a:schemeClr val="tx1"/>
                </a:solidFill>
                <a:latin typeface="Trebuchet MS" panose="020B0603020202020204" pitchFamily="34" charset="0"/>
              </a:defRPr>
            </a:lvl6pPr>
            <a:lvl7pPr marL="3009900" indent="-231775" defTabSz="938213" eaLnBrk="0" fontAlgn="base" hangingPunct="0">
              <a:spcBef>
                <a:spcPct val="0"/>
              </a:spcBef>
              <a:spcAft>
                <a:spcPct val="0"/>
              </a:spcAft>
              <a:defRPr>
                <a:solidFill>
                  <a:schemeClr val="tx1"/>
                </a:solidFill>
                <a:latin typeface="Trebuchet MS" panose="020B0603020202020204" pitchFamily="34" charset="0"/>
              </a:defRPr>
            </a:lvl7pPr>
            <a:lvl8pPr marL="3467100" indent="-231775" defTabSz="938213" eaLnBrk="0" fontAlgn="base" hangingPunct="0">
              <a:spcBef>
                <a:spcPct val="0"/>
              </a:spcBef>
              <a:spcAft>
                <a:spcPct val="0"/>
              </a:spcAft>
              <a:defRPr>
                <a:solidFill>
                  <a:schemeClr val="tx1"/>
                </a:solidFill>
                <a:latin typeface="Trebuchet MS" panose="020B0603020202020204" pitchFamily="34" charset="0"/>
              </a:defRPr>
            </a:lvl8pPr>
            <a:lvl9pPr marL="3924300" indent="-231775" defTabSz="938213" eaLnBrk="0" fontAlgn="base" hangingPunct="0">
              <a:spcBef>
                <a:spcPct val="0"/>
              </a:spcBef>
              <a:spcAft>
                <a:spcPct val="0"/>
              </a:spcAft>
              <a:defRPr>
                <a:solidFill>
                  <a:schemeClr val="tx1"/>
                </a:solidFill>
                <a:latin typeface="Trebuchet MS" panose="020B0603020202020204" pitchFamily="34" charset="0"/>
              </a:defRPr>
            </a:lvl9pPr>
          </a:lstStyle>
          <a:p>
            <a:fld id="{943E68A7-754F-485C-80CE-7D7D8F8F1853}" type="slidenum">
              <a:rPr lang="en-US" altLang="en-US" smtClean="0">
                <a:solidFill>
                  <a:prstClr val="black"/>
                </a:solidFill>
                <a:latin typeface="Times New Roman" panose="02020603050405020304" pitchFamily="18" charset="0"/>
              </a:rPr>
              <a:pPr/>
              <a:t>4</a:t>
            </a:fld>
            <a:endParaRPr lang="en-US" altLang="en-US" smtClean="0">
              <a:solidFill>
                <a:prstClr val="black"/>
              </a:solidFill>
              <a:latin typeface="Times New Roman" panose="02020603050405020304" pitchFamily="18" charset="0"/>
            </a:endParaRPr>
          </a:p>
        </p:txBody>
      </p:sp>
    </p:spTree>
    <p:extLst>
      <p:ext uri="{BB962C8B-B14F-4D97-AF65-F5344CB8AC3E}">
        <p14:creationId xmlns:p14="http://schemas.microsoft.com/office/powerpoint/2010/main" val="27111883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2013 Michigan data 11.4 males in high school and 20.6 females</a:t>
            </a:r>
          </a:p>
          <a:p>
            <a:endParaRPr lang="en-US" altLang="en-US" smtClean="0"/>
          </a:p>
          <a:p>
            <a:r>
              <a:rPr lang="en-US" altLang="en-US" smtClean="0"/>
              <a:t>Data for college age seems very low given this data—but there have only been a few studies that looked at this and it is much more difficult to measure in college</a:t>
            </a:r>
          </a:p>
          <a:p>
            <a:endParaRPr lang="en-US" altLang="en-US" smtClean="0"/>
          </a:p>
          <a:p>
            <a:r>
              <a:rPr lang="en-US" altLang="en-US" smtClean="0"/>
              <a:t>It is true that the high school data reflects all youth including those who do not go on to college—but this is still a significant decrease.</a:t>
            </a:r>
          </a:p>
          <a:p>
            <a:endParaRPr lang="en-US" altLang="en-US" smtClean="0"/>
          </a:p>
        </p:txBody>
      </p:sp>
      <p:sp>
        <p:nvSpPr>
          <p:cNvPr id="460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8213">
              <a:defRPr>
                <a:solidFill>
                  <a:schemeClr val="tx1"/>
                </a:solidFill>
                <a:latin typeface="Trebuchet MS" panose="020B0603020202020204" pitchFamily="34" charset="0"/>
              </a:defRPr>
            </a:lvl1pPr>
            <a:lvl2pPr marL="755650" indent="-290513" defTabSz="938213">
              <a:defRPr>
                <a:solidFill>
                  <a:schemeClr val="tx1"/>
                </a:solidFill>
                <a:latin typeface="Trebuchet MS" panose="020B0603020202020204" pitchFamily="34" charset="0"/>
              </a:defRPr>
            </a:lvl2pPr>
            <a:lvl3pPr marL="1163638" indent="-231775" defTabSz="938213">
              <a:defRPr>
                <a:solidFill>
                  <a:schemeClr val="tx1"/>
                </a:solidFill>
                <a:latin typeface="Trebuchet MS" panose="020B0603020202020204" pitchFamily="34" charset="0"/>
              </a:defRPr>
            </a:lvl3pPr>
            <a:lvl4pPr marL="1630363" indent="-231775" defTabSz="938213">
              <a:defRPr>
                <a:solidFill>
                  <a:schemeClr val="tx1"/>
                </a:solidFill>
                <a:latin typeface="Trebuchet MS" panose="020B0603020202020204" pitchFamily="34" charset="0"/>
              </a:defRPr>
            </a:lvl4pPr>
            <a:lvl5pPr marL="2095500" indent="-231775" defTabSz="938213">
              <a:defRPr>
                <a:solidFill>
                  <a:schemeClr val="tx1"/>
                </a:solidFill>
                <a:latin typeface="Trebuchet MS" panose="020B0603020202020204" pitchFamily="34" charset="0"/>
              </a:defRPr>
            </a:lvl5pPr>
            <a:lvl6pPr marL="2552700" indent="-231775" defTabSz="938213" eaLnBrk="0" fontAlgn="base" hangingPunct="0">
              <a:spcBef>
                <a:spcPct val="0"/>
              </a:spcBef>
              <a:spcAft>
                <a:spcPct val="0"/>
              </a:spcAft>
              <a:defRPr>
                <a:solidFill>
                  <a:schemeClr val="tx1"/>
                </a:solidFill>
                <a:latin typeface="Trebuchet MS" panose="020B0603020202020204" pitchFamily="34" charset="0"/>
              </a:defRPr>
            </a:lvl6pPr>
            <a:lvl7pPr marL="3009900" indent="-231775" defTabSz="938213" eaLnBrk="0" fontAlgn="base" hangingPunct="0">
              <a:spcBef>
                <a:spcPct val="0"/>
              </a:spcBef>
              <a:spcAft>
                <a:spcPct val="0"/>
              </a:spcAft>
              <a:defRPr>
                <a:solidFill>
                  <a:schemeClr val="tx1"/>
                </a:solidFill>
                <a:latin typeface="Trebuchet MS" panose="020B0603020202020204" pitchFamily="34" charset="0"/>
              </a:defRPr>
            </a:lvl7pPr>
            <a:lvl8pPr marL="3467100" indent="-231775" defTabSz="938213" eaLnBrk="0" fontAlgn="base" hangingPunct="0">
              <a:spcBef>
                <a:spcPct val="0"/>
              </a:spcBef>
              <a:spcAft>
                <a:spcPct val="0"/>
              </a:spcAft>
              <a:defRPr>
                <a:solidFill>
                  <a:schemeClr val="tx1"/>
                </a:solidFill>
                <a:latin typeface="Trebuchet MS" panose="020B0603020202020204" pitchFamily="34" charset="0"/>
              </a:defRPr>
            </a:lvl8pPr>
            <a:lvl9pPr marL="3924300" indent="-231775" defTabSz="938213" eaLnBrk="0" fontAlgn="base" hangingPunct="0">
              <a:spcBef>
                <a:spcPct val="0"/>
              </a:spcBef>
              <a:spcAft>
                <a:spcPct val="0"/>
              </a:spcAft>
              <a:defRPr>
                <a:solidFill>
                  <a:schemeClr val="tx1"/>
                </a:solidFill>
                <a:latin typeface="Trebuchet MS" panose="020B0603020202020204" pitchFamily="34" charset="0"/>
              </a:defRPr>
            </a:lvl9pPr>
          </a:lstStyle>
          <a:p>
            <a:fld id="{C636E9F0-2FE4-4FF3-BCB0-EE0011310D94}" type="slidenum">
              <a:rPr lang="en-US" altLang="en-US" smtClean="0">
                <a:solidFill>
                  <a:prstClr val="black"/>
                </a:solidFill>
                <a:latin typeface="Times New Roman" panose="02020603050405020304" pitchFamily="18" charset="0"/>
              </a:rPr>
              <a:pPr/>
              <a:t>5</a:t>
            </a:fld>
            <a:endParaRPr lang="en-US" altLang="en-US" smtClean="0">
              <a:solidFill>
                <a:prstClr val="black"/>
              </a:solidFill>
              <a:latin typeface="Times New Roman" panose="02020603050405020304" pitchFamily="18" charset="0"/>
            </a:endParaRPr>
          </a:p>
        </p:txBody>
      </p:sp>
    </p:spTree>
    <p:extLst>
      <p:ext uri="{BB962C8B-B14F-4D97-AF65-F5344CB8AC3E}">
        <p14:creationId xmlns:p14="http://schemas.microsoft.com/office/powerpoint/2010/main" val="22006595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2013 Michigan YRBS data 11.9 male, 17.5 female overall 14.7. </a:t>
            </a:r>
          </a:p>
        </p:txBody>
      </p:sp>
      <p:sp>
        <p:nvSpPr>
          <p:cNvPr id="481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8213">
              <a:defRPr>
                <a:solidFill>
                  <a:schemeClr val="tx1"/>
                </a:solidFill>
                <a:latin typeface="Trebuchet MS" panose="020B0603020202020204" pitchFamily="34" charset="0"/>
              </a:defRPr>
            </a:lvl1pPr>
            <a:lvl2pPr marL="755650" indent="-290513" defTabSz="938213">
              <a:defRPr>
                <a:solidFill>
                  <a:schemeClr val="tx1"/>
                </a:solidFill>
                <a:latin typeface="Trebuchet MS" panose="020B0603020202020204" pitchFamily="34" charset="0"/>
              </a:defRPr>
            </a:lvl2pPr>
            <a:lvl3pPr marL="1163638" indent="-231775" defTabSz="938213">
              <a:defRPr>
                <a:solidFill>
                  <a:schemeClr val="tx1"/>
                </a:solidFill>
                <a:latin typeface="Trebuchet MS" panose="020B0603020202020204" pitchFamily="34" charset="0"/>
              </a:defRPr>
            </a:lvl3pPr>
            <a:lvl4pPr marL="1630363" indent="-231775" defTabSz="938213">
              <a:defRPr>
                <a:solidFill>
                  <a:schemeClr val="tx1"/>
                </a:solidFill>
                <a:latin typeface="Trebuchet MS" panose="020B0603020202020204" pitchFamily="34" charset="0"/>
              </a:defRPr>
            </a:lvl4pPr>
            <a:lvl5pPr marL="2095500" indent="-231775" defTabSz="938213">
              <a:defRPr>
                <a:solidFill>
                  <a:schemeClr val="tx1"/>
                </a:solidFill>
                <a:latin typeface="Trebuchet MS" panose="020B0603020202020204" pitchFamily="34" charset="0"/>
              </a:defRPr>
            </a:lvl5pPr>
            <a:lvl6pPr marL="2552700" indent="-231775" defTabSz="938213" eaLnBrk="0" fontAlgn="base" hangingPunct="0">
              <a:spcBef>
                <a:spcPct val="0"/>
              </a:spcBef>
              <a:spcAft>
                <a:spcPct val="0"/>
              </a:spcAft>
              <a:defRPr>
                <a:solidFill>
                  <a:schemeClr val="tx1"/>
                </a:solidFill>
                <a:latin typeface="Trebuchet MS" panose="020B0603020202020204" pitchFamily="34" charset="0"/>
              </a:defRPr>
            </a:lvl6pPr>
            <a:lvl7pPr marL="3009900" indent="-231775" defTabSz="938213" eaLnBrk="0" fontAlgn="base" hangingPunct="0">
              <a:spcBef>
                <a:spcPct val="0"/>
              </a:spcBef>
              <a:spcAft>
                <a:spcPct val="0"/>
              </a:spcAft>
              <a:defRPr>
                <a:solidFill>
                  <a:schemeClr val="tx1"/>
                </a:solidFill>
                <a:latin typeface="Trebuchet MS" panose="020B0603020202020204" pitchFamily="34" charset="0"/>
              </a:defRPr>
            </a:lvl7pPr>
            <a:lvl8pPr marL="3467100" indent="-231775" defTabSz="938213" eaLnBrk="0" fontAlgn="base" hangingPunct="0">
              <a:spcBef>
                <a:spcPct val="0"/>
              </a:spcBef>
              <a:spcAft>
                <a:spcPct val="0"/>
              </a:spcAft>
              <a:defRPr>
                <a:solidFill>
                  <a:schemeClr val="tx1"/>
                </a:solidFill>
                <a:latin typeface="Trebuchet MS" panose="020B0603020202020204" pitchFamily="34" charset="0"/>
              </a:defRPr>
            </a:lvl8pPr>
            <a:lvl9pPr marL="3924300" indent="-231775" defTabSz="938213" eaLnBrk="0" fontAlgn="base" hangingPunct="0">
              <a:spcBef>
                <a:spcPct val="0"/>
              </a:spcBef>
              <a:spcAft>
                <a:spcPct val="0"/>
              </a:spcAft>
              <a:defRPr>
                <a:solidFill>
                  <a:schemeClr val="tx1"/>
                </a:solidFill>
                <a:latin typeface="Trebuchet MS" panose="020B0603020202020204" pitchFamily="34" charset="0"/>
              </a:defRPr>
            </a:lvl9pPr>
          </a:lstStyle>
          <a:p>
            <a:fld id="{EB316EB7-0A1E-44A2-8F66-1195AC6CE833}" type="slidenum">
              <a:rPr lang="en-US" altLang="en-US" smtClean="0">
                <a:solidFill>
                  <a:srgbClr val="000000"/>
                </a:solidFill>
                <a:latin typeface="Times New Roman" panose="02020603050405020304" pitchFamily="18" charset="0"/>
              </a:rPr>
              <a:pPr/>
              <a:t>6</a:t>
            </a:fld>
            <a:endParaRPr lang="en-US" altLang="en-US" smtClean="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12513049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2013 YRBS Total 8.9</a:t>
            </a:r>
          </a:p>
          <a:p>
            <a:pPr eaLnBrk="1" hangingPunct="1">
              <a:spcBef>
                <a:spcPct val="0"/>
              </a:spcBef>
            </a:pPr>
            <a:r>
              <a:rPr lang="en-US" altLang="en-US" smtClean="0"/>
              <a:t>Male 7.3, Female 10.5</a:t>
            </a:r>
          </a:p>
          <a:p>
            <a:pPr eaLnBrk="1" hangingPunct="1">
              <a:spcBef>
                <a:spcPct val="0"/>
              </a:spcBef>
            </a:pPr>
            <a:endParaRPr lang="en-US" altLang="en-US" smtClean="0"/>
          </a:p>
          <a:p>
            <a:pPr eaLnBrk="1" hangingPunct="1">
              <a:spcBef>
                <a:spcPct val="0"/>
              </a:spcBef>
            </a:pPr>
            <a:r>
              <a:rPr lang="en-US" altLang="en-US" smtClean="0"/>
              <a:t>Black 10.7 White 7.5--Marked increase in suicide rates among African American/black students between 1993 and 2012 while rates among white youth decreased. Source Jama pediacrics  May 18</a:t>
            </a:r>
            <a:r>
              <a:rPr lang="en-US" altLang="en-US" baseline="30000" smtClean="0"/>
              <a:t>th</a:t>
            </a:r>
            <a:r>
              <a:rPr lang="en-US" altLang="en-US" smtClean="0"/>
              <a:t> 2015</a:t>
            </a:r>
          </a:p>
        </p:txBody>
      </p:sp>
      <p:sp>
        <p:nvSpPr>
          <p:cNvPr id="501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8213">
              <a:defRPr>
                <a:solidFill>
                  <a:schemeClr val="tx1"/>
                </a:solidFill>
                <a:latin typeface="Trebuchet MS" panose="020B0603020202020204" pitchFamily="34" charset="0"/>
              </a:defRPr>
            </a:lvl1pPr>
            <a:lvl2pPr marL="755650" indent="-290513" defTabSz="938213">
              <a:defRPr>
                <a:solidFill>
                  <a:schemeClr val="tx1"/>
                </a:solidFill>
                <a:latin typeface="Trebuchet MS" panose="020B0603020202020204" pitchFamily="34" charset="0"/>
              </a:defRPr>
            </a:lvl2pPr>
            <a:lvl3pPr marL="1163638" indent="-231775" defTabSz="938213">
              <a:defRPr>
                <a:solidFill>
                  <a:schemeClr val="tx1"/>
                </a:solidFill>
                <a:latin typeface="Trebuchet MS" panose="020B0603020202020204" pitchFamily="34" charset="0"/>
              </a:defRPr>
            </a:lvl3pPr>
            <a:lvl4pPr marL="1630363" indent="-231775" defTabSz="938213">
              <a:defRPr>
                <a:solidFill>
                  <a:schemeClr val="tx1"/>
                </a:solidFill>
                <a:latin typeface="Trebuchet MS" panose="020B0603020202020204" pitchFamily="34" charset="0"/>
              </a:defRPr>
            </a:lvl4pPr>
            <a:lvl5pPr marL="2095500" indent="-231775" defTabSz="938213">
              <a:defRPr>
                <a:solidFill>
                  <a:schemeClr val="tx1"/>
                </a:solidFill>
                <a:latin typeface="Trebuchet MS" panose="020B0603020202020204" pitchFamily="34" charset="0"/>
              </a:defRPr>
            </a:lvl5pPr>
            <a:lvl6pPr marL="2552700" indent="-231775" defTabSz="938213" eaLnBrk="0" fontAlgn="base" hangingPunct="0">
              <a:spcBef>
                <a:spcPct val="0"/>
              </a:spcBef>
              <a:spcAft>
                <a:spcPct val="0"/>
              </a:spcAft>
              <a:defRPr>
                <a:solidFill>
                  <a:schemeClr val="tx1"/>
                </a:solidFill>
                <a:latin typeface="Trebuchet MS" panose="020B0603020202020204" pitchFamily="34" charset="0"/>
              </a:defRPr>
            </a:lvl6pPr>
            <a:lvl7pPr marL="3009900" indent="-231775" defTabSz="938213" eaLnBrk="0" fontAlgn="base" hangingPunct="0">
              <a:spcBef>
                <a:spcPct val="0"/>
              </a:spcBef>
              <a:spcAft>
                <a:spcPct val="0"/>
              </a:spcAft>
              <a:defRPr>
                <a:solidFill>
                  <a:schemeClr val="tx1"/>
                </a:solidFill>
                <a:latin typeface="Trebuchet MS" panose="020B0603020202020204" pitchFamily="34" charset="0"/>
              </a:defRPr>
            </a:lvl7pPr>
            <a:lvl8pPr marL="3467100" indent="-231775" defTabSz="938213" eaLnBrk="0" fontAlgn="base" hangingPunct="0">
              <a:spcBef>
                <a:spcPct val="0"/>
              </a:spcBef>
              <a:spcAft>
                <a:spcPct val="0"/>
              </a:spcAft>
              <a:defRPr>
                <a:solidFill>
                  <a:schemeClr val="tx1"/>
                </a:solidFill>
                <a:latin typeface="Trebuchet MS" panose="020B0603020202020204" pitchFamily="34" charset="0"/>
              </a:defRPr>
            </a:lvl8pPr>
            <a:lvl9pPr marL="3924300" indent="-231775" defTabSz="938213" eaLnBrk="0" fontAlgn="base" hangingPunct="0">
              <a:spcBef>
                <a:spcPct val="0"/>
              </a:spcBef>
              <a:spcAft>
                <a:spcPct val="0"/>
              </a:spcAft>
              <a:defRPr>
                <a:solidFill>
                  <a:schemeClr val="tx1"/>
                </a:solidFill>
                <a:latin typeface="Trebuchet MS" panose="020B0603020202020204" pitchFamily="34" charset="0"/>
              </a:defRPr>
            </a:lvl9pPr>
          </a:lstStyle>
          <a:p>
            <a:fld id="{F51946E6-52DF-49FD-ABC9-AD118407C1CE}" type="slidenum">
              <a:rPr lang="en-US" altLang="en-US" smtClean="0">
                <a:solidFill>
                  <a:srgbClr val="000000"/>
                </a:solidFill>
                <a:latin typeface="Times New Roman" panose="02020603050405020304" pitchFamily="18" charset="0"/>
              </a:rPr>
              <a:pPr/>
              <a:t>7</a:t>
            </a:fld>
            <a:endParaRPr lang="en-US" altLang="en-US" smtClean="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10170719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z="1600" smtClean="0"/>
              <a:t>many factors that contribute to the suicide rates, and we must work to change all of them to have an impact.</a:t>
            </a:r>
          </a:p>
          <a:p>
            <a:pPr eaLnBrk="1" hangingPunct="1">
              <a:spcBef>
                <a:spcPct val="0"/>
              </a:spcBef>
            </a:pPr>
            <a:endParaRPr lang="en-US" altLang="en-US" sz="1600" smtClean="0"/>
          </a:p>
          <a:p>
            <a:pPr eaLnBrk="1" hangingPunct="1">
              <a:spcBef>
                <a:spcPct val="0"/>
              </a:spcBef>
            </a:pPr>
            <a:r>
              <a:rPr lang="en-US" altLang="en-US" sz="1600" smtClean="0"/>
              <a:t>In 2014, there were </a:t>
            </a:r>
            <a:r>
              <a:rPr lang="en-US" altLang="en-US" sz="1600" b="1" smtClean="0"/>
              <a:t>42,773</a:t>
            </a:r>
            <a:r>
              <a:rPr lang="en-US" altLang="en-US" sz="1600" smtClean="0"/>
              <a:t> suicides, the rate is 12.9 per 100,000. slightly raising since 2015. </a:t>
            </a:r>
          </a:p>
          <a:p>
            <a:pPr eaLnBrk="1" hangingPunct="1">
              <a:spcBef>
                <a:spcPct val="0"/>
              </a:spcBef>
            </a:pPr>
            <a:endParaRPr lang="en-US" altLang="en-US" sz="1600" b="1" smtClean="0"/>
          </a:p>
          <a:p>
            <a:pPr eaLnBrk="1" hangingPunct="1">
              <a:spcBef>
                <a:spcPct val="0"/>
              </a:spcBef>
            </a:pPr>
            <a:r>
              <a:rPr lang="en-US" altLang="en-US" sz="1600" smtClean="0"/>
              <a:t>In 2014, the highest suicide rate (19.3) was among people 85 years or older. The second highest rate (19.2) occurred in those between 45 and 64 years of age. Younger groups have had consistently lower suicide rates than middle-aged and older adults. In 2014, adolescents and young adults aged 15 to 24 had a suicide rate of 11.6</a:t>
            </a:r>
            <a:endParaRPr lang="en-US" altLang="en-US" sz="1600" b="1" smtClean="0"/>
          </a:p>
        </p:txBody>
      </p:sp>
      <p:sp>
        <p:nvSpPr>
          <p:cNvPr id="522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8213">
              <a:defRPr>
                <a:solidFill>
                  <a:schemeClr val="tx1"/>
                </a:solidFill>
                <a:latin typeface="Trebuchet MS" panose="020B0603020202020204" pitchFamily="34" charset="0"/>
              </a:defRPr>
            </a:lvl1pPr>
            <a:lvl2pPr marL="755650" indent="-290513" defTabSz="938213">
              <a:defRPr>
                <a:solidFill>
                  <a:schemeClr val="tx1"/>
                </a:solidFill>
                <a:latin typeface="Trebuchet MS" panose="020B0603020202020204" pitchFamily="34" charset="0"/>
              </a:defRPr>
            </a:lvl2pPr>
            <a:lvl3pPr marL="1163638" indent="-231775" defTabSz="938213">
              <a:defRPr>
                <a:solidFill>
                  <a:schemeClr val="tx1"/>
                </a:solidFill>
                <a:latin typeface="Trebuchet MS" panose="020B0603020202020204" pitchFamily="34" charset="0"/>
              </a:defRPr>
            </a:lvl3pPr>
            <a:lvl4pPr marL="1630363" indent="-231775" defTabSz="938213">
              <a:defRPr>
                <a:solidFill>
                  <a:schemeClr val="tx1"/>
                </a:solidFill>
                <a:latin typeface="Trebuchet MS" panose="020B0603020202020204" pitchFamily="34" charset="0"/>
              </a:defRPr>
            </a:lvl4pPr>
            <a:lvl5pPr marL="2095500" indent="-231775" defTabSz="938213">
              <a:defRPr>
                <a:solidFill>
                  <a:schemeClr val="tx1"/>
                </a:solidFill>
                <a:latin typeface="Trebuchet MS" panose="020B0603020202020204" pitchFamily="34" charset="0"/>
              </a:defRPr>
            </a:lvl5pPr>
            <a:lvl6pPr marL="2552700" indent="-231775" defTabSz="938213" eaLnBrk="0" fontAlgn="base" hangingPunct="0">
              <a:spcBef>
                <a:spcPct val="0"/>
              </a:spcBef>
              <a:spcAft>
                <a:spcPct val="0"/>
              </a:spcAft>
              <a:defRPr>
                <a:solidFill>
                  <a:schemeClr val="tx1"/>
                </a:solidFill>
                <a:latin typeface="Trebuchet MS" panose="020B0603020202020204" pitchFamily="34" charset="0"/>
              </a:defRPr>
            </a:lvl6pPr>
            <a:lvl7pPr marL="3009900" indent="-231775" defTabSz="938213" eaLnBrk="0" fontAlgn="base" hangingPunct="0">
              <a:spcBef>
                <a:spcPct val="0"/>
              </a:spcBef>
              <a:spcAft>
                <a:spcPct val="0"/>
              </a:spcAft>
              <a:defRPr>
                <a:solidFill>
                  <a:schemeClr val="tx1"/>
                </a:solidFill>
                <a:latin typeface="Trebuchet MS" panose="020B0603020202020204" pitchFamily="34" charset="0"/>
              </a:defRPr>
            </a:lvl7pPr>
            <a:lvl8pPr marL="3467100" indent="-231775" defTabSz="938213" eaLnBrk="0" fontAlgn="base" hangingPunct="0">
              <a:spcBef>
                <a:spcPct val="0"/>
              </a:spcBef>
              <a:spcAft>
                <a:spcPct val="0"/>
              </a:spcAft>
              <a:defRPr>
                <a:solidFill>
                  <a:schemeClr val="tx1"/>
                </a:solidFill>
                <a:latin typeface="Trebuchet MS" panose="020B0603020202020204" pitchFamily="34" charset="0"/>
              </a:defRPr>
            </a:lvl8pPr>
            <a:lvl9pPr marL="3924300" indent="-231775" defTabSz="938213" eaLnBrk="0" fontAlgn="base" hangingPunct="0">
              <a:spcBef>
                <a:spcPct val="0"/>
              </a:spcBef>
              <a:spcAft>
                <a:spcPct val="0"/>
              </a:spcAft>
              <a:defRPr>
                <a:solidFill>
                  <a:schemeClr val="tx1"/>
                </a:solidFill>
                <a:latin typeface="Trebuchet MS" panose="020B0603020202020204" pitchFamily="34" charset="0"/>
              </a:defRPr>
            </a:lvl9pPr>
          </a:lstStyle>
          <a:p>
            <a:fld id="{EAE27596-DE2F-4091-882C-C945ED887FD3}" type="slidenum">
              <a:rPr lang="en-US" altLang="en-US" smtClean="0">
                <a:solidFill>
                  <a:srgbClr val="000000"/>
                </a:solidFill>
                <a:latin typeface="Times New Roman" panose="02020603050405020304" pitchFamily="18" charset="0"/>
              </a:rPr>
              <a:pPr/>
              <a:t>8</a:t>
            </a:fld>
            <a:endParaRPr lang="en-US" altLang="en-US" smtClean="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8522342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8213">
              <a:defRPr>
                <a:solidFill>
                  <a:schemeClr val="tx1"/>
                </a:solidFill>
                <a:latin typeface="Trebuchet MS" panose="020B0603020202020204" pitchFamily="34" charset="0"/>
              </a:defRPr>
            </a:lvl1pPr>
            <a:lvl2pPr marL="755650" indent="-290513" defTabSz="938213">
              <a:defRPr>
                <a:solidFill>
                  <a:schemeClr val="tx1"/>
                </a:solidFill>
                <a:latin typeface="Trebuchet MS" panose="020B0603020202020204" pitchFamily="34" charset="0"/>
              </a:defRPr>
            </a:lvl2pPr>
            <a:lvl3pPr marL="1163638" indent="-231775" defTabSz="938213">
              <a:defRPr>
                <a:solidFill>
                  <a:schemeClr val="tx1"/>
                </a:solidFill>
                <a:latin typeface="Trebuchet MS" panose="020B0603020202020204" pitchFamily="34" charset="0"/>
              </a:defRPr>
            </a:lvl3pPr>
            <a:lvl4pPr marL="1630363" indent="-231775" defTabSz="938213">
              <a:defRPr>
                <a:solidFill>
                  <a:schemeClr val="tx1"/>
                </a:solidFill>
                <a:latin typeface="Trebuchet MS" panose="020B0603020202020204" pitchFamily="34" charset="0"/>
              </a:defRPr>
            </a:lvl4pPr>
            <a:lvl5pPr marL="2095500" indent="-231775" defTabSz="938213">
              <a:defRPr>
                <a:solidFill>
                  <a:schemeClr val="tx1"/>
                </a:solidFill>
                <a:latin typeface="Trebuchet MS" panose="020B0603020202020204" pitchFamily="34" charset="0"/>
              </a:defRPr>
            </a:lvl5pPr>
            <a:lvl6pPr marL="2552700" indent="-231775" defTabSz="938213" eaLnBrk="0" fontAlgn="base" hangingPunct="0">
              <a:spcBef>
                <a:spcPct val="0"/>
              </a:spcBef>
              <a:spcAft>
                <a:spcPct val="0"/>
              </a:spcAft>
              <a:defRPr>
                <a:solidFill>
                  <a:schemeClr val="tx1"/>
                </a:solidFill>
                <a:latin typeface="Trebuchet MS" panose="020B0603020202020204" pitchFamily="34" charset="0"/>
              </a:defRPr>
            </a:lvl6pPr>
            <a:lvl7pPr marL="3009900" indent="-231775" defTabSz="938213" eaLnBrk="0" fontAlgn="base" hangingPunct="0">
              <a:spcBef>
                <a:spcPct val="0"/>
              </a:spcBef>
              <a:spcAft>
                <a:spcPct val="0"/>
              </a:spcAft>
              <a:defRPr>
                <a:solidFill>
                  <a:schemeClr val="tx1"/>
                </a:solidFill>
                <a:latin typeface="Trebuchet MS" panose="020B0603020202020204" pitchFamily="34" charset="0"/>
              </a:defRPr>
            </a:lvl7pPr>
            <a:lvl8pPr marL="3467100" indent="-231775" defTabSz="938213" eaLnBrk="0" fontAlgn="base" hangingPunct="0">
              <a:spcBef>
                <a:spcPct val="0"/>
              </a:spcBef>
              <a:spcAft>
                <a:spcPct val="0"/>
              </a:spcAft>
              <a:defRPr>
                <a:solidFill>
                  <a:schemeClr val="tx1"/>
                </a:solidFill>
                <a:latin typeface="Trebuchet MS" panose="020B0603020202020204" pitchFamily="34" charset="0"/>
              </a:defRPr>
            </a:lvl8pPr>
            <a:lvl9pPr marL="3924300" indent="-231775" defTabSz="938213" eaLnBrk="0" fontAlgn="base" hangingPunct="0">
              <a:spcBef>
                <a:spcPct val="0"/>
              </a:spcBef>
              <a:spcAft>
                <a:spcPct val="0"/>
              </a:spcAft>
              <a:defRPr>
                <a:solidFill>
                  <a:schemeClr val="tx1"/>
                </a:solidFill>
                <a:latin typeface="Trebuchet MS" panose="020B0603020202020204" pitchFamily="34" charset="0"/>
              </a:defRPr>
            </a:lvl9pPr>
          </a:lstStyle>
          <a:p>
            <a:fld id="{AE5E2958-7AC2-4739-973A-2E0586ACB666}" type="slidenum">
              <a:rPr lang="en-US" altLang="en-US" smtClean="0">
                <a:solidFill>
                  <a:srgbClr val="000000"/>
                </a:solidFill>
                <a:latin typeface="Times New Roman" panose="02020603050405020304" pitchFamily="18" charset="0"/>
              </a:rPr>
              <a:pPr/>
              <a:t>9</a:t>
            </a:fld>
            <a:endParaRPr lang="en-US" altLang="en-US" smtClean="0">
              <a:solidFill>
                <a:srgbClr val="000000"/>
              </a:solidFill>
              <a:latin typeface="Times New Roman" panose="02020603050405020304" pitchFamily="18" charset="0"/>
            </a:endParaRPr>
          </a:p>
        </p:txBody>
      </p:sp>
      <p:sp>
        <p:nvSpPr>
          <p:cNvPr id="54275"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lvl="1" eaLnBrk="1" hangingPunct="1">
              <a:spcBef>
                <a:spcPct val="0"/>
              </a:spcBef>
            </a:pPr>
            <a:r>
              <a:rPr lang="en-US" altLang="en-US" sz="1600" smtClean="0"/>
              <a:t>Leading cause of death among college and university students </a:t>
            </a:r>
          </a:p>
          <a:p>
            <a:pPr lvl="1" eaLnBrk="1" hangingPunct="1">
              <a:spcBef>
                <a:spcPct val="0"/>
              </a:spcBef>
            </a:pPr>
            <a:endParaRPr lang="en-US" altLang="en-US" sz="1600" smtClean="0"/>
          </a:p>
          <a:p>
            <a:pPr lvl="1" eaLnBrk="1" hangingPunct="1">
              <a:spcBef>
                <a:spcPct val="0"/>
              </a:spcBef>
            </a:pPr>
            <a:endParaRPr lang="en-US" altLang="en-US" sz="1600" smtClean="0"/>
          </a:p>
          <a:p>
            <a:pPr eaLnBrk="1" hangingPunct="1">
              <a:spcBef>
                <a:spcPct val="0"/>
              </a:spcBef>
            </a:pPr>
            <a:r>
              <a:rPr lang="en-US" altLang="en-US" sz="1600" smtClean="0"/>
              <a:t>Three studies looked at the death rate among college and university and general population.</a:t>
            </a:r>
          </a:p>
          <a:p>
            <a:pPr eaLnBrk="1" hangingPunct="1">
              <a:spcBef>
                <a:spcPct val="0"/>
              </a:spcBef>
            </a:pPr>
            <a:endParaRPr lang="en-US" altLang="en-US" sz="1600" smtClean="0"/>
          </a:p>
          <a:p>
            <a:pPr lvl="1" eaLnBrk="1" hangingPunct="1">
              <a:spcBef>
                <a:spcPct val="0"/>
              </a:spcBef>
            </a:pPr>
            <a:endParaRPr lang="en-US" altLang="en-US" sz="1600" smtClean="0"/>
          </a:p>
          <a:p>
            <a:pPr lvl="1" eaLnBrk="1" hangingPunct="1">
              <a:spcBef>
                <a:spcPct val="0"/>
              </a:spcBef>
            </a:pPr>
            <a:r>
              <a:rPr lang="en-US" altLang="en-US" sz="1600" smtClean="0"/>
              <a:t>What puts them at RISK????</a:t>
            </a:r>
          </a:p>
          <a:p>
            <a:pPr eaLnBrk="1" hangingPunct="1">
              <a:spcBef>
                <a:spcPct val="0"/>
              </a:spcBef>
            </a:pPr>
            <a:endParaRPr lang="en-US" altLang="en-US" sz="2900" smtClean="0"/>
          </a:p>
        </p:txBody>
      </p:sp>
    </p:spTree>
    <p:extLst>
      <p:ext uri="{BB962C8B-B14F-4D97-AF65-F5344CB8AC3E}">
        <p14:creationId xmlns:p14="http://schemas.microsoft.com/office/powerpoint/2010/main" val="322496613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3"/>
          <p:cNvSpPr/>
          <p:nvPr/>
        </p:nvSpPr>
        <p:spPr>
          <a:xfrm flipH="1">
            <a:off x="3556000" y="0"/>
            <a:ext cx="8636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defTabSz="457200">
              <a:defRPr/>
            </a:pPr>
            <a:endParaRPr lang="en-US" sz="1800">
              <a:solidFill>
                <a:prstClr val="white"/>
              </a:solidFill>
            </a:endParaRPr>
          </a:p>
        </p:txBody>
      </p:sp>
      <p:sp>
        <p:nvSpPr>
          <p:cNvPr id="5" name="Straight Connector 4"/>
          <p:cNvSpPr>
            <a:spLocks noChangeShapeType="1"/>
          </p:cNvSpPr>
          <p:nvPr/>
        </p:nvSpPr>
        <p:spPr bwMode="auto">
          <a:xfrm rot="16200000">
            <a:off x="127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a:lstStyle/>
          <a:p>
            <a:pPr defTabSz="457200">
              <a:defRPr/>
            </a:pPr>
            <a:endParaRPr lang="en-US" sz="1800">
              <a:solidFill>
                <a:prstClr val="black"/>
              </a:solidFill>
            </a:endParaRPr>
          </a:p>
        </p:txBody>
      </p:sp>
      <p:sp>
        <p:nvSpPr>
          <p:cNvPr id="12" name="Title 11"/>
          <p:cNvSpPr>
            <a:spLocks noGrp="1"/>
          </p:cNvSpPr>
          <p:nvPr>
            <p:ph type="ctrTitle"/>
          </p:nvPr>
        </p:nvSpPr>
        <p:spPr>
          <a:xfrm>
            <a:off x="4489157" y="533400"/>
            <a:ext cx="6807200" cy="2868168"/>
          </a:xfrm>
        </p:spPr>
        <p:txBody>
          <a:bodyPr>
            <a:noAutofit/>
          </a:bodyPr>
          <a:lstStyle>
            <a:lvl1pPr algn="r">
              <a:defRPr sz="4200" b="1"/>
            </a:lvl1pPr>
          </a:lstStyle>
          <a:p>
            <a:r>
              <a:rPr lang="en-US" smtClean="0"/>
              <a:t>Click to edit Master title style</a:t>
            </a:r>
            <a:endParaRPr lang="en-US"/>
          </a:p>
        </p:txBody>
      </p:sp>
      <p:sp>
        <p:nvSpPr>
          <p:cNvPr id="25" name="Subtitle 24"/>
          <p:cNvSpPr>
            <a:spLocks noGrp="1"/>
          </p:cNvSpPr>
          <p:nvPr>
            <p:ph type="subTitle" idx="1"/>
          </p:nvPr>
        </p:nvSpPr>
        <p:spPr>
          <a:xfrm>
            <a:off x="4472589" y="3539864"/>
            <a:ext cx="6819704"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6" name="Date Placeholder 30"/>
          <p:cNvSpPr>
            <a:spLocks noGrp="1"/>
          </p:cNvSpPr>
          <p:nvPr>
            <p:ph type="dt" sz="half" idx="10"/>
          </p:nvPr>
        </p:nvSpPr>
        <p:spPr>
          <a:xfrm>
            <a:off x="7827434" y="6557963"/>
            <a:ext cx="2671233" cy="227012"/>
          </a:xfrm>
        </p:spPr>
        <p:txBody>
          <a:bodyPr/>
          <a:lstStyle>
            <a:lvl1pPr>
              <a:defRPr lang="en-US">
                <a:solidFill>
                  <a:srgbClr val="FFFFFF"/>
                </a:solidFill>
              </a:defRPr>
            </a:lvl1pPr>
          </a:lstStyle>
          <a:p>
            <a:pPr>
              <a:defRPr/>
            </a:pPr>
            <a:fld id="{92479C83-A909-44D3-A757-6FEDD75E1A2D}" type="datetimeFigureOut">
              <a:rPr/>
              <a:pPr>
                <a:defRPr/>
              </a:pPr>
              <a:t>01/18/2016</a:t>
            </a:fld>
            <a:endParaRPr/>
          </a:p>
        </p:txBody>
      </p:sp>
      <p:sp>
        <p:nvSpPr>
          <p:cNvPr id="7" name="Footer Placeholder 17"/>
          <p:cNvSpPr>
            <a:spLocks noGrp="1"/>
          </p:cNvSpPr>
          <p:nvPr>
            <p:ph type="ftr" sz="quarter" idx="11"/>
          </p:nvPr>
        </p:nvSpPr>
        <p:spPr>
          <a:xfrm>
            <a:off x="3759200" y="6557963"/>
            <a:ext cx="3903133" cy="228600"/>
          </a:xfrm>
        </p:spPr>
        <p:txBody>
          <a:bodyPr/>
          <a:lstStyle>
            <a:lvl1pPr>
              <a:defRPr lang="en-US">
                <a:solidFill>
                  <a:srgbClr val="FFFFFF"/>
                </a:solidFill>
              </a:defRPr>
            </a:lvl1pPr>
          </a:lstStyle>
          <a:p>
            <a:pPr>
              <a:defRPr/>
            </a:pPr>
            <a:endParaRPr/>
          </a:p>
        </p:txBody>
      </p:sp>
      <p:sp>
        <p:nvSpPr>
          <p:cNvPr id="8" name="Slide Number Placeholder 28"/>
          <p:cNvSpPr>
            <a:spLocks noGrp="1"/>
          </p:cNvSpPr>
          <p:nvPr>
            <p:ph type="sldNum" sz="quarter" idx="12"/>
          </p:nvPr>
        </p:nvSpPr>
        <p:spPr>
          <a:xfrm>
            <a:off x="10507134" y="6556375"/>
            <a:ext cx="785284" cy="228600"/>
          </a:xfrm>
        </p:spPr>
        <p:txBody>
          <a:bodyPr/>
          <a:lstStyle>
            <a:lvl1pPr>
              <a:defRPr>
                <a:solidFill>
                  <a:srgbClr val="FFFFFF"/>
                </a:solidFill>
              </a:defRPr>
            </a:lvl1pPr>
          </a:lstStyle>
          <a:p>
            <a:pPr>
              <a:defRPr/>
            </a:pPr>
            <a:fld id="{C2625BDB-CF90-4F62-9948-D2421DF234FB}" type="slidenum">
              <a:rPr lang="en-US" altLang="en-US"/>
              <a:pPr>
                <a:defRPr/>
              </a:pPr>
              <a:t>‹#›</a:t>
            </a:fld>
            <a:endParaRPr lang="en-US" altLang="en-US"/>
          </a:p>
        </p:txBody>
      </p:sp>
    </p:spTree>
    <p:extLst>
      <p:ext uri="{BB962C8B-B14F-4D97-AF65-F5344CB8AC3E}">
        <p14:creationId xmlns:p14="http://schemas.microsoft.com/office/powerpoint/2010/main" val="2069432780"/>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6"/>
          <p:cNvSpPr>
            <a:spLocks noGrp="1"/>
          </p:cNvSpPr>
          <p:nvPr>
            <p:ph type="dt" sz="half" idx="10"/>
          </p:nvPr>
        </p:nvSpPr>
        <p:spPr/>
        <p:txBody>
          <a:bodyPr/>
          <a:lstStyle>
            <a:lvl1pPr>
              <a:defRPr/>
            </a:lvl1pPr>
          </a:lstStyle>
          <a:p>
            <a:pPr>
              <a:defRPr/>
            </a:pPr>
            <a:fld id="{38BD933E-3284-4662-88B3-524CF4F63570}" type="datetimeFigureOut">
              <a:rPr lang="en-US">
                <a:solidFill>
                  <a:srgbClr val="B13F9A"/>
                </a:solidFill>
              </a:rPr>
              <a:pPr>
                <a:defRPr/>
              </a:pPr>
              <a:t>01/18/2016</a:t>
            </a:fld>
            <a:endParaRPr lang="en-US">
              <a:solidFill>
                <a:srgbClr val="B13F9A"/>
              </a:solidFill>
            </a:endParaRPr>
          </a:p>
        </p:txBody>
      </p:sp>
      <p:sp>
        <p:nvSpPr>
          <p:cNvPr id="5" name="Footer Placeholder 3"/>
          <p:cNvSpPr>
            <a:spLocks noGrp="1"/>
          </p:cNvSpPr>
          <p:nvPr>
            <p:ph type="ftr" sz="quarter" idx="11"/>
          </p:nvPr>
        </p:nvSpPr>
        <p:spPr/>
        <p:txBody>
          <a:bodyPr/>
          <a:lstStyle>
            <a:lvl1pPr>
              <a:defRPr/>
            </a:lvl1pPr>
          </a:lstStyle>
          <a:p>
            <a:pPr>
              <a:defRPr/>
            </a:pPr>
            <a:endParaRPr lang="en-US">
              <a:solidFill>
                <a:srgbClr val="B13F9A"/>
              </a:solidFill>
            </a:endParaRPr>
          </a:p>
        </p:txBody>
      </p:sp>
      <p:sp>
        <p:nvSpPr>
          <p:cNvPr id="6" name="Slide Number Placeholder 15"/>
          <p:cNvSpPr>
            <a:spLocks noGrp="1"/>
          </p:cNvSpPr>
          <p:nvPr>
            <p:ph type="sldNum" sz="quarter" idx="12"/>
          </p:nvPr>
        </p:nvSpPr>
        <p:spPr/>
        <p:txBody>
          <a:bodyPr/>
          <a:lstStyle>
            <a:lvl1pPr>
              <a:defRPr/>
            </a:lvl1pPr>
          </a:lstStyle>
          <a:p>
            <a:pPr>
              <a:defRPr/>
            </a:pPr>
            <a:fld id="{DEC97789-7219-4AFF-BB22-4EB765C5D4AB}" type="slidenum">
              <a:rPr lang="en-US" altLang="en-US">
                <a:solidFill>
                  <a:srgbClr val="B13F9A"/>
                </a:solidFill>
              </a:rPr>
              <a:pPr>
                <a:defRPr/>
              </a:pPr>
              <a:t>‹#›</a:t>
            </a:fld>
            <a:endParaRPr lang="en-US" altLang="en-US">
              <a:solidFill>
                <a:srgbClr val="B13F9A"/>
              </a:solidFill>
            </a:endParaRPr>
          </a:p>
        </p:txBody>
      </p:sp>
    </p:spTree>
    <p:extLst>
      <p:ext uri="{BB962C8B-B14F-4D97-AF65-F5344CB8AC3E}">
        <p14:creationId xmlns:p14="http://schemas.microsoft.com/office/powerpoint/2010/main" val="14292850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37600" y="274956"/>
            <a:ext cx="2032000" cy="5851525"/>
          </a:xfrm>
        </p:spPr>
        <p:txBody>
          <a:bodyPr vert="eaVert" ancho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43"/>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5657851" y="6557963"/>
            <a:ext cx="2669116" cy="227012"/>
          </a:xfrm>
        </p:spPr>
        <p:txBody>
          <a:bodyPr/>
          <a:lstStyle>
            <a:lvl1pPr>
              <a:defRPr/>
            </a:lvl1pPr>
          </a:lstStyle>
          <a:p>
            <a:pPr>
              <a:defRPr/>
            </a:pPr>
            <a:fld id="{D1E54BAA-3BB5-4BD1-9A14-3DAA0C682821}" type="datetimeFigureOut">
              <a:rPr lang="en-US">
                <a:solidFill>
                  <a:srgbClr val="B13F9A"/>
                </a:solidFill>
              </a:rPr>
              <a:pPr>
                <a:defRPr/>
              </a:pPr>
              <a:t>01/18/2016</a:t>
            </a:fld>
            <a:endParaRPr lang="en-US">
              <a:solidFill>
                <a:srgbClr val="B13F9A"/>
              </a:solidFill>
            </a:endParaRPr>
          </a:p>
        </p:txBody>
      </p:sp>
      <p:sp>
        <p:nvSpPr>
          <p:cNvPr id="5" name="Footer Placeholder 4"/>
          <p:cNvSpPr>
            <a:spLocks noGrp="1"/>
          </p:cNvSpPr>
          <p:nvPr>
            <p:ph type="ftr" sz="quarter" idx="11"/>
          </p:nvPr>
        </p:nvSpPr>
        <p:spPr>
          <a:xfrm>
            <a:off x="609600" y="6556375"/>
            <a:ext cx="4876800" cy="228600"/>
          </a:xfrm>
        </p:spPr>
        <p:txBody>
          <a:bodyPr/>
          <a:lstStyle>
            <a:lvl1pPr>
              <a:defRPr/>
            </a:lvl1pPr>
          </a:lstStyle>
          <a:p>
            <a:pPr>
              <a:defRPr/>
            </a:pPr>
            <a:endParaRPr lang="en-US">
              <a:solidFill>
                <a:srgbClr val="B13F9A"/>
              </a:solidFill>
            </a:endParaRPr>
          </a:p>
        </p:txBody>
      </p:sp>
      <p:sp>
        <p:nvSpPr>
          <p:cNvPr id="6" name="Slide Number Placeholder 5"/>
          <p:cNvSpPr>
            <a:spLocks noGrp="1"/>
          </p:cNvSpPr>
          <p:nvPr>
            <p:ph type="sldNum" sz="quarter" idx="12"/>
          </p:nvPr>
        </p:nvSpPr>
        <p:spPr>
          <a:xfrm>
            <a:off x="8339667" y="6553200"/>
            <a:ext cx="783167" cy="228600"/>
          </a:xfrm>
        </p:spPr>
        <p:txBody>
          <a:bodyPr/>
          <a:lstStyle>
            <a:lvl1pPr>
              <a:defRPr/>
            </a:lvl1pPr>
          </a:lstStyle>
          <a:p>
            <a:pPr>
              <a:defRPr/>
            </a:pPr>
            <a:fld id="{E0835FCF-4D06-4BBC-9C8B-93569DDC50B0}" type="slidenum">
              <a:rPr lang="en-US" altLang="en-US">
                <a:solidFill>
                  <a:srgbClr val="B13F9A"/>
                </a:solidFill>
              </a:rPr>
              <a:pPr>
                <a:defRPr/>
              </a:pPr>
              <a:t>‹#›</a:t>
            </a:fld>
            <a:endParaRPr lang="en-US" altLang="en-US">
              <a:solidFill>
                <a:srgbClr val="B13F9A"/>
              </a:solidFill>
            </a:endParaRPr>
          </a:p>
        </p:txBody>
      </p:sp>
    </p:spTree>
    <p:extLst>
      <p:ext uri="{BB962C8B-B14F-4D97-AF65-F5344CB8AC3E}">
        <p14:creationId xmlns:p14="http://schemas.microsoft.com/office/powerpoint/2010/main" val="39280531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609600"/>
            <a:ext cx="103632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914400" y="1981200"/>
            <a:ext cx="508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981200"/>
            <a:ext cx="508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p:txBody>
          <a:bodyPr/>
          <a:lstStyle>
            <a:lvl1pPr>
              <a:defRPr>
                <a:solidFill>
                  <a:prstClr val="black">
                    <a:tint val="75000"/>
                  </a:prstClr>
                </a:solidFill>
              </a:defRPr>
            </a:lvl1pPr>
          </a:lstStyle>
          <a:p>
            <a:pPr>
              <a:defRPr/>
            </a:pPr>
            <a:endParaRPr lang="en-US"/>
          </a:p>
        </p:txBody>
      </p:sp>
      <p:sp>
        <p:nvSpPr>
          <p:cNvPr id="6" name="Rectangle 5"/>
          <p:cNvSpPr>
            <a:spLocks noGrp="1" noChangeArrowheads="1"/>
          </p:cNvSpPr>
          <p:nvPr>
            <p:ph type="ftr" sz="quarter" idx="11"/>
          </p:nvPr>
        </p:nvSpPr>
        <p:spPr/>
        <p:txBody>
          <a:bodyPr/>
          <a:lstStyle>
            <a:lvl1pPr>
              <a:defRPr>
                <a:solidFill>
                  <a:prstClr val="black">
                    <a:tint val="75000"/>
                  </a:prstClr>
                </a:solidFill>
              </a:defRPr>
            </a:lvl1pPr>
          </a:lstStyle>
          <a:p>
            <a:pPr>
              <a:defRPr/>
            </a:pPr>
            <a:r>
              <a:rPr lang="en-US"/>
              <a:t>MISD</a:t>
            </a:r>
          </a:p>
        </p:txBody>
      </p:sp>
      <p:sp>
        <p:nvSpPr>
          <p:cNvPr id="7" name="Rectangle 6"/>
          <p:cNvSpPr>
            <a:spLocks noGrp="1" noChangeArrowheads="1"/>
          </p:cNvSpPr>
          <p:nvPr>
            <p:ph type="sldNum" sz="quarter" idx="12"/>
          </p:nvPr>
        </p:nvSpPr>
        <p:spPr/>
        <p:txBody>
          <a:bodyPr/>
          <a:lstStyle>
            <a:lvl1pPr>
              <a:defRPr>
                <a:solidFill>
                  <a:srgbClr val="90C226"/>
                </a:solidFill>
              </a:defRPr>
            </a:lvl1pPr>
          </a:lstStyle>
          <a:p>
            <a:pPr>
              <a:defRPr/>
            </a:pPr>
            <a:fld id="{8376DA73-B495-46A6-9332-E7D55A4B4DBB}" type="slidenum">
              <a:rPr lang="en-US" altLang="en-US"/>
              <a:pPr>
                <a:defRPr/>
              </a:pPr>
              <a:t>‹#›</a:t>
            </a:fld>
            <a:endParaRPr lang="en-US" altLang="en-US"/>
          </a:p>
        </p:txBody>
      </p:sp>
    </p:spTree>
    <p:extLst>
      <p:ext uri="{BB962C8B-B14F-4D97-AF65-F5344CB8AC3E}">
        <p14:creationId xmlns:p14="http://schemas.microsoft.com/office/powerpoint/2010/main" val="23553872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609600"/>
            <a:ext cx="103632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914400" y="1981200"/>
            <a:ext cx="508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6197600" y="1981200"/>
            <a:ext cx="508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6197600" y="4114800"/>
            <a:ext cx="508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p:txBody>
          <a:bodyPr/>
          <a:lstStyle>
            <a:lvl1pPr>
              <a:defRPr>
                <a:solidFill>
                  <a:prstClr val="black">
                    <a:tint val="75000"/>
                  </a:prstClr>
                </a:solidFill>
              </a:defRPr>
            </a:lvl1pPr>
          </a:lstStyle>
          <a:p>
            <a:pPr>
              <a:defRPr/>
            </a:pPr>
            <a:endParaRPr lang="en-US"/>
          </a:p>
        </p:txBody>
      </p:sp>
      <p:sp>
        <p:nvSpPr>
          <p:cNvPr id="7" name="Rectangle 5"/>
          <p:cNvSpPr>
            <a:spLocks noGrp="1" noChangeArrowheads="1"/>
          </p:cNvSpPr>
          <p:nvPr>
            <p:ph type="ftr" sz="quarter" idx="11"/>
          </p:nvPr>
        </p:nvSpPr>
        <p:spPr/>
        <p:txBody>
          <a:bodyPr/>
          <a:lstStyle>
            <a:lvl1pPr>
              <a:defRPr>
                <a:solidFill>
                  <a:prstClr val="black">
                    <a:tint val="75000"/>
                  </a:prstClr>
                </a:solidFill>
              </a:defRPr>
            </a:lvl1pPr>
          </a:lstStyle>
          <a:p>
            <a:pPr>
              <a:defRPr/>
            </a:pPr>
            <a:r>
              <a:rPr lang="en-US"/>
              <a:t>MISD</a:t>
            </a:r>
          </a:p>
        </p:txBody>
      </p:sp>
      <p:sp>
        <p:nvSpPr>
          <p:cNvPr id="8" name="Rectangle 6"/>
          <p:cNvSpPr>
            <a:spLocks noGrp="1" noChangeArrowheads="1"/>
          </p:cNvSpPr>
          <p:nvPr>
            <p:ph type="sldNum" sz="quarter" idx="12"/>
          </p:nvPr>
        </p:nvSpPr>
        <p:spPr/>
        <p:txBody>
          <a:bodyPr/>
          <a:lstStyle>
            <a:lvl1pPr>
              <a:defRPr>
                <a:solidFill>
                  <a:srgbClr val="90C226"/>
                </a:solidFill>
              </a:defRPr>
            </a:lvl1pPr>
          </a:lstStyle>
          <a:p>
            <a:pPr>
              <a:defRPr/>
            </a:pPr>
            <a:fld id="{11D63FB7-7C24-4C4A-B379-381F65C302F4}" type="slidenum">
              <a:rPr lang="en-US" altLang="en-US"/>
              <a:pPr>
                <a:defRPr/>
              </a:pPr>
              <a:t>‹#›</a:t>
            </a:fld>
            <a:endParaRPr lang="en-US" altLang="en-US"/>
          </a:p>
        </p:txBody>
      </p:sp>
    </p:spTree>
    <p:extLst>
      <p:ext uri="{BB962C8B-B14F-4D97-AF65-F5344CB8AC3E}">
        <p14:creationId xmlns:p14="http://schemas.microsoft.com/office/powerpoint/2010/main" val="31417104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609600" y="1600201"/>
            <a:ext cx="10972800" cy="4525963"/>
          </a:xfrm>
        </p:spPr>
        <p:txBody>
          <a:bodyPr/>
          <a:lstStyle/>
          <a:p>
            <a:pPr lvl="0"/>
            <a:endParaRPr lang="en-US" noProof="0" smtClean="0"/>
          </a:p>
        </p:txBody>
      </p:sp>
      <p:sp>
        <p:nvSpPr>
          <p:cNvPr id="4" name="Rectangle 4"/>
          <p:cNvSpPr>
            <a:spLocks noGrp="1" noChangeArrowheads="1"/>
          </p:cNvSpPr>
          <p:nvPr>
            <p:ph type="dt" sz="half" idx="10"/>
          </p:nvPr>
        </p:nvSpPr>
        <p:spPr/>
        <p:txBody>
          <a:bodyPr/>
          <a:lstStyle>
            <a:lvl1pPr>
              <a:defRPr/>
            </a:lvl1pPr>
          </a:lstStyle>
          <a:p>
            <a:pPr>
              <a:defRPr/>
            </a:pPr>
            <a:endParaRPr lang="en-US">
              <a:solidFill>
                <a:srgbClr val="B13F9A"/>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a:solidFill>
                <a:srgbClr val="B13F9A"/>
              </a:solidFill>
            </a:endParaRPr>
          </a:p>
        </p:txBody>
      </p:sp>
      <p:sp>
        <p:nvSpPr>
          <p:cNvPr id="6" name="Rectangle 6"/>
          <p:cNvSpPr>
            <a:spLocks noGrp="1" noChangeArrowheads="1"/>
          </p:cNvSpPr>
          <p:nvPr>
            <p:ph type="sldNum" sz="quarter" idx="12"/>
          </p:nvPr>
        </p:nvSpPr>
        <p:spPr/>
        <p:txBody>
          <a:bodyPr/>
          <a:lstStyle>
            <a:lvl1pPr>
              <a:defRPr>
                <a:latin typeface="Times New Roman" panose="02020603050405020304" pitchFamily="18" charset="0"/>
              </a:defRPr>
            </a:lvl1pPr>
          </a:lstStyle>
          <a:p>
            <a:pPr>
              <a:defRPr/>
            </a:pPr>
            <a:fld id="{17999F4A-A285-4229-8F4C-57008FC48851}" type="slidenum">
              <a:rPr lang="en-US" altLang="en-US">
                <a:solidFill>
                  <a:srgbClr val="B13F9A"/>
                </a:solidFill>
              </a:rPr>
              <a:pPr>
                <a:defRPr/>
              </a:pPr>
              <a:t>‹#›</a:t>
            </a:fld>
            <a:endParaRPr lang="en-US" altLang="en-US">
              <a:solidFill>
                <a:srgbClr val="B13F9A"/>
              </a:solidFill>
            </a:endParaRPr>
          </a:p>
        </p:txBody>
      </p:sp>
    </p:spTree>
    <p:extLst>
      <p:ext uri="{BB962C8B-B14F-4D97-AF65-F5344CB8AC3E}">
        <p14:creationId xmlns:p14="http://schemas.microsoft.com/office/powerpoint/2010/main" val="20955411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6"/>
          <p:cNvSpPr>
            <a:spLocks noGrp="1"/>
          </p:cNvSpPr>
          <p:nvPr>
            <p:ph type="dt" sz="half" idx="10"/>
          </p:nvPr>
        </p:nvSpPr>
        <p:spPr/>
        <p:txBody>
          <a:bodyPr/>
          <a:lstStyle>
            <a:lvl1pPr>
              <a:defRPr/>
            </a:lvl1pPr>
          </a:lstStyle>
          <a:p>
            <a:pPr>
              <a:defRPr/>
            </a:pPr>
            <a:fld id="{F17DF279-D8EA-4455-ADD6-0156544F1CE8}" type="datetimeFigureOut">
              <a:rPr lang="en-US">
                <a:solidFill>
                  <a:srgbClr val="B13F9A"/>
                </a:solidFill>
              </a:rPr>
              <a:pPr>
                <a:defRPr/>
              </a:pPr>
              <a:t>01/18/2016</a:t>
            </a:fld>
            <a:endParaRPr lang="en-US">
              <a:solidFill>
                <a:srgbClr val="B13F9A"/>
              </a:solidFill>
            </a:endParaRPr>
          </a:p>
        </p:txBody>
      </p:sp>
      <p:sp>
        <p:nvSpPr>
          <p:cNvPr id="5" name="Footer Placeholder 3"/>
          <p:cNvSpPr>
            <a:spLocks noGrp="1"/>
          </p:cNvSpPr>
          <p:nvPr>
            <p:ph type="ftr" sz="quarter" idx="11"/>
          </p:nvPr>
        </p:nvSpPr>
        <p:spPr/>
        <p:txBody>
          <a:bodyPr/>
          <a:lstStyle>
            <a:lvl1pPr>
              <a:defRPr/>
            </a:lvl1pPr>
          </a:lstStyle>
          <a:p>
            <a:pPr>
              <a:defRPr/>
            </a:pPr>
            <a:endParaRPr lang="en-US">
              <a:solidFill>
                <a:srgbClr val="B13F9A"/>
              </a:solidFill>
            </a:endParaRPr>
          </a:p>
        </p:txBody>
      </p:sp>
      <p:sp>
        <p:nvSpPr>
          <p:cNvPr id="6" name="Slide Number Placeholder 15"/>
          <p:cNvSpPr>
            <a:spLocks noGrp="1"/>
          </p:cNvSpPr>
          <p:nvPr>
            <p:ph type="sldNum" sz="quarter" idx="12"/>
          </p:nvPr>
        </p:nvSpPr>
        <p:spPr/>
        <p:txBody>
          <a:bodyPr/>
          <a:lstStyle>
            <a:lvl1pPr>
              <a:defRPr/>
            </a:lvl1pPr>
          </a:lstStyle>
          <a:p>
            <a:pPr>
              <a:defRPr/>
            </a:pPr>
            <a:fld id="{A120AA9B-D544-4A7B-903B-0A8E42825C50}" type="slidenum">
              <a:rPr lang="en-US" altLang="en-US">
                <a:solidFill>
                  <a:srgbClr val="B13F9A"/>
                </a:solidFill>
              </a:rPr>
              <a:pPr>
                <a:defRPr/>
              </a:pPr>
              <a:t>‹#›</a:t>
            </a:fld>
            <a:endParaRPr lang="en-US" altLang="en-US">
              <a:solidFill>
                <a:srgbClr val="B13F9A"/>
              </a:solidFill>
            </a:endParaRPr>
          </a:p>
        </p:txBody>
      </p:sp>
    </p:spTree>
    <p:extLst>
      <p:ext uri="{BB962C8B-B14F-4D97-AF65-F5344CB8AC3E}">
        <p14:creationId xmlns:p14="http://schemas.microsoft.com/office/powerpoint/2010/main" val="16263817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22400" y="2821838"/>
            <a:ext cx="8340651" cy="1362075"/>
          </a:xfrm>
        </p:spPr>
        <p:txBody>
          <a:bodyPr anchor="t"/>
          <a:lstStyle>
            <a:lvl1pPr algn="r">
              <a:buNone/>
              <a:defRPr sz="4200" b="1" cap="all"/>
            </a:lvl1pPr>
          </a:lstStyle>
          <a:p>
            <a:r>
              <a:rPr lang="en-US" smtClean="0"/>
              <a:t>Click to edit Master title style</a:t>
            </a:r>
            <a:endParaRPr lang="en-US"/>
          </a:p>
        </p:txBody>
      </p:sp>
      <p:sp>
        <p:nvSpPr>
          <p:cNvPr id="3" name="Text Placeholder 2"/>
          <p:cNvSpPr>
            <a:spLocks noGrp="1"/>
          </p:cNvSpPr>
          <p:nvPr>
            <p:ph type="body" idx="1"/>
          </p:nvPr>
        </p:nvSpPr>
        <p:spPr>
          <a:xfrm>
            <a:off x="1422400" y="1905001"/>
            <a:ext cx="8340651"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a:xfrm>
            <a:off x="6299200" y="6556376"/>
            <a:ext cx="2669117" cy="227013"/>
          </a:xfrm>
        </p:spPr>
        <p:txBody>
          <a:bodyPr/>
          <a:lstStyle>
            <a:lvl1pPr>
              <a:defRPr>
                <a:solidFill>
                  <a:schemeClr val="tx2"/>
                </a:solidFill>
              </a:defRPr>
            </a:lvl1pPr>
          </a:lstStyle>
          <a:p>
            <a:pPr>
              <a:defRPr/>
            </a:pPr>
            <a:fld id="{8CA08496-6630-45B0-B488-E20A0EDC6EF9}" type="datetimeFigureOut">
              <a:rPr lang="en-US">
                <a:solidFill>
                  <a:srgbClr val="B13F9A"/>
                </a:solidFill>
              </a:rPr>
              <a:pPr>
                <a:defRPr/>
              </a:pPr>
              <a:t>01/18/2016</a:t>
            </a:fld>
            <a:endParaRPr lang="en-US">
              <a:solidFill>
                <a:srgbClr val="B13F9A"/>
              </a:solidFill>
            </a:endParaRPr>
          </a:p>
        </p:txBody>
      </p:sp>
      <p:sp>
        <p:nvSpPr>
          <p:cNvPr id="5" name="Footer Placeholder 4"/>
          <p:cNvSpPr>
            <a:spLocks noGrp="1"/>
          </p:cNvSpPr>
          <p:nvPr>
            <p:ph type="ftr" sz="quarter" idx="11"/>
          </p:nvPr>
        </p:nvSpPr>
        <p:spPr>
          <a:xfrm>
            <a:off x="2313517" y="6556375"/>
            <a:ext cx="3860800" cy="228600"/>
          </a:xfrm>
        </p:spPr>
        <p:txBody>
          <a:bodyPr/>
          <a:lstStyle>
            <a:lvl1pPr>
              <a:defRPr>
                <a:solidFill>
                  <a:schemeClr val="tx2"/>
                </a:solidFill>
              </a:defRPr>
            </a:lvl1pPr>
          </a:lstStyle>
          <a:p>
            <a:pPr>
              <a:defRPr/>
            </a:pPr>
            <a:endParaRPr lang="en-US">
              <a:solidFill>
                <a:srgbClr val="B13F9A"/>
              </a:solidFill>
            </a:endParaRPr>
          </a:p>
        </p:txBody>
      </p:sp>
      <p:sp>
        <p:nvSpPr>
          <p:cNvPr id="6" name="Slide Number Placeholder 5"/>
          <p:cNvSpPr>
            <a:spLocks noGrp="1"/>
          </p:cNvSpPr>
          <p:nvPr>
            <p:ph type="sldNum" sz="quarter" idx="12"/>
          </p:nvPr>
        </p:nvSpPr>
        <p:spPr>
          <a:xfrm>
            <a:off x="8978901" y="6554788"/>
            <a:ext cx="783167" cy="228600"/>
          </a:xfrm>
        </p:spPr>
        <p:txBody>
          <a:bodyPr/>
          <a:lstStyle>
            <a:lvl1pPr>
              <a:defRPr/>
            </a:lvl1pPr>
          </a:lstStyle>
          <a:p>
            <a:pPr>
              <a:defRPr/>
            </a:pPr>
            <a:fld id="{990E82A6-8BF5-4FD4-888B-D807B345EAD6}" type="slidenum">
              <a:rPr lang="en-US" altLang="en-US">
                <a:solidFill>
                  <a:srgbClr val="B13F9A"/>
                </a:solidFill>
              </a:rPr>
              <a:pPr>
                <a:defRPr/>
              </a:pPr>
              <a:t>‹#›</a:t>
            </a:fld>
            <a:endParaRPr lang="en-US" altLang="en-US">
              <a:solidFill>
                <a:srgbClr val="B13F9A"/>
              </a:solidFill>
            </a:endParaRPr>
          </a:p>
        </p:txBody>
      </p:sp>
    </p:spTree>
    <p:extLst>
      <p:ext uri="{BB962C8B-B14F-4D97-AF65-F5344CB8AC3E}">
        <p14:creationId xmlns:p14="http://schemas.microsoft.com/office/powerpoint/2010/main" val="1851534082"/>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320040"/>
            <a:ext cx="9656064"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4693920" cy="4525963"/>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571744" y="1600201"/>
            <a:ext cx="4693920" cy="4525963"/>
          </a:xfrm>
        </p:spPr>
        <p:txBody>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6"/>
          <p:cNvSpPr>
            <a:spLocks noGrp="1"/>
          </p:cNvSpPr>
          <p:nvPr>
            <p:ph type="dt" sz="half" idx="10"/>
          </p:nvPr>
        </p:nvSpPr>
        <p:spPr/>
        <p:txBody>
          <a:bodyPr/>
          <a:lstStyle>
            <a:lvl1pPr>
              <a:defRPr/>
            </a:lvl1pPr>
          </a:lstStyle>
          <a:p>
            <a:pPr>
              <a:defRPr/>
            </a:pPr>
            <a:fld id="{D33213DA-9C80-4EB7-B7C2-9C757D14B2CF}" type="datetimeFigureOut">
              <a:rPr lang="en-US">
                <a:solidFill>
                  <a:srgbClr val="B13F9A"/>
                </a:solidFill>
              </a:rPr>
              <a:pPr>
                <a:defRPr/>
              </a:pPr>
              <a:t>01/18/2016</a:t>
            </a:fld>
            <a:endParaRPr lang="en-US">
              <a:solidFill>
                <a:srgbClr val="B13F9A"/>
              </a:solidFill>
            </a:endParaRPr>
          </a:p>
        </p:txBody>
      </p:sp>
      <p:sp>
        <p:nvSpPr>
          <p:cNvPr id="6" name="Footer Placeholder 3"/>
          <p:cNvSpPr>
            <a:spLocks noGrp="1"/>
          </p:cNvSpPr>
          <p:nvPr>
            <p:ph type="ftr" sz="quarter" idx="11"/>
          </p:nvPr>
        </p:nvSpPr>
        <p:spPr/>
        <p:txBody>
          <a:bodyPr/>
          <a:lstStyle>
            <a:lvl1pPr>
              <a:defRPr/>
            </a:lvl1pPr>
          </a:lstStyle>
          <a:p>
            <a:pPr>
              <a:defRPr/>
            </a:pPr>
            <a:endParaRPr lang="en-US">
              <a:solidFill>
                <a:srgbClr val="B13F9A"/>
              </a:solidFill>
            </a:endParaRPr>
          </a:p>
        </p:txBody>
      </p:sp>
      <p:sp>
        <p:nvSpPr>
          <p:cNvPr id="7" name="Slide Number Placeholder 15"/>
          <p:cNvSpPr>
            <a:spLocks noGrp="1"/>
          </p:cNvSpPr>
          <p:nvPr>
            <p:ph type="sldNum" sz="quarter" idx="12"/>
          </p:nvPr>
        </p:nvSpPr>
        <p:spPr/>
        <p:txBody>
          <a:bodyPr/>
          <a:lstStyle>
            <a:lvl1pPr>
              <a:defRPr/>
            </a:lvl1pPr>
          </a:lstStyle>
          <a:p>
            <a:pPr>
              <a:defRPr/>
            </a:pPr>
            <a:fld id="{B26348CE-CF35-4358-B7DB-3634E42A11E7}" type="slidenum">
              <a:rPr lang="en-US" altLang="en-US">
                <a:solidFill>
                  <a:srgbClr val="B13F9A"/>
                </a:solidFill>
              </a:rPr>
              <a:pPr>
                <a:defRPr/>
              </a:pPr>
              <a:t>‹#›</a:t>
            </a:fld>
            <a:endParaRPr lang="en-US" altLang="en-US">
              <a:solidFill>
                <a:srgbClr val="B13F9A"/>
              </a:solidFill>
            </a:endParaRPr>
          </a:p>
        </p:txBody>
      </p:sp>
    </p:spTree>
    <p:extLst>
      <p:ext uri="{BB962C8B-B14F-4D97-AF65-F5344CB8AC3E}">
        <p14:creationId xmlns:p14="http://schemas.microsoft.com/office/powerpoint/2010/main" val="3872426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320040"/>
            <a:ext cx="9656064"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5867400"/>
            <a:ext cx="469392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5571744" y="5867400"/>
            <a:ext cx="469392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609600" y="1711840"/>
            <a:ext cx="4693920" cy="4114800"/>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5571744" y="1711840"/>
            <a:ext cx="4693920" cy="4114800"/>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26"/>
          <p:cNvSpPr>
            <a:spLocks noGrp="1"/>
          </p:cNvSpPr>
          <p:nvPr>
            <p:ph type="dt" sz="half" idx="10"/>
          </p:nvPr>
        </p:nvSpPr>
        <p:spPr/>
        <p:txBody>
          <a:bodyPr/>
          <a:lstStyle>
            <a:lvl1pPr>
              <a:defRPr/>
            </a:lvl1pPr>
          </a:lstStyle>
          <a:p>
            <a:pPr>
              <a:defRPr/>
            </a:pPr>
            <a:fld id="{3E3293EA-DE1B-426D-A7FC-ECCC57878A1D}" type="datetimeFigureOut">
              <a:rPr lang="en-US">
                <a:solidFill>
                  <a:srgbClr val="B13F9A"/>
                </a:solidFill>
              </a:rPr>
              <a:pPr>
                <a:defRPr/>
              </a:pPr>
              <a:t>01/18/2016</a:t>
            </a:fld>
            <a:endParaRPr lang="en-US">
              <a:solidFill>
                <a:srgbClr val="B13F9A"/>
              </a:solidFill>
            </a:endParaRPr>
          </a:p>
        </p:txBody>
      </p:sp>
      <p:sp>
        <p:nvSpPr>
          <p:cNvPr id="8" name="Footer Placeholder 3"/>
          <p:cNvSpPr>
            <a:spLocks noGrp="1"/>
          </p:cNvSpPr>
          <p:nvPr>
            <p:ph type="ftr" sz="quarter" idx="11"/>
          </p:nvPr>
        </p:nvSpPr>
        <p:spPr/>
        <p:txBody>
          <a:bodyPr/>
          <a:lstStyle>
            <a:lvl1pPr>
              <a:defRPr/>
            </a:lvl1pPr>
          </a:lstStyle>
          <a:p>
            <a:pPr>
              <a:defRPr/>
            </a:pPr>
            <a:endParaRPr lang="en-US">
              <a:solidFill>
                <a:srgbClr val="B13F9A"/>
              </a:solidFill>
            </a:endParaRPr>
          </a:p>
        </p:txBody>
      </p:sp>
      <p:sp>
        <p:nvSpPr>
          <p:cNvPr id="9" name="Slide Number Placeholder 15"/>
          <p:cNvSpPr>
            <a:spLocks noGrp="1"/>
          </p:cNvSpPr>
          <p:nvPr>
            <p:ph type="sldNum" sz="quarter" idx="12"/>
          </p:nvPr>
        </p:nvSpPr>
        <p:spPr/>
        <p:txBody>
          <a:bodyPr/>
          <a:lstStyle>
            <a:lvl1pPr>
              <a:defRPr/>
            </a:lvl1pPr>
          </a:lstStyle>
          <a:p>
            <a:pPr>
              <a:defRPr/>
            </a:pPr>
            <a:fld id="{6D11256C-4367-48B8-B9AD-CB0E4F865C93}" type="slidenum">
              <a:rPr lang="en-US" altLang="en-US">
                <a:solidFill>
                  <a:srgbClr val="B13F9A"/>
                </a:solidFill>
              </a:rPr>
              <a:pPr>
                <a:defRPr/>
              </a:pPr>
              <a:t>‹#›</a:t>
            </a:fld>
            <a:endParaRPr lang="en-US" altLang="en-US">
              <a:solidFill>
                <a:srgbClr val="B13F9A"/>
              </a:solidFill>
            </a:endParaRPr>
          </a:p>
        </p:txBody>
      </p:sp>
    </p:spTree>
    <p:extLst>
      <p:ext uri="{BB962C8B-B14F-4D97-AF65-F5344CB8AC3E}">
        <p14:creationId xmlns:p14="http://schemas.microsoft.com/office/powerpoint/2010/main" val="420928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320040"/>
            <a:ext cx="9656064" cy="1143000"/>
          </a:xfrm>
        </p:spPr>
        <p:txBody>
          <a:bodyPr/>
          <a:lstStyle/>
          <a:p>
            <a:r>
              <a:rPr lang="en-US" smtClean="0"/>
              <a:t>Click to edit Master title style</a:t>
            </a:r>
            <a:endParaRPr lang="en-US"/>
          </a:p>
        </p:txBody>
      </p:sp>
      <p:sp>
        <p:nvSpPr>
          <p:cNvPr id="3" name="Date Placeholder 26"/>
          <p:cNvSpPr>
            <a:spLocks noGrp="1"/>
          </p:cNvSpPr>
          <p:nvPr>
            <p:ph type="dt" sz="half" idx="10"/>
          </p:nvPr>
        </p:nvSpPr>
        <p:spPr/>
        <p:txBody>
          <a:bodyPr/>
          <a:lstStyle>
            <a:lvl1pPr>
              <a:defRPr/>
            </a:lvl1pPr>
          </a:lstStyle>
          <a:p>
            <a:pPr>
              <a:defRPr/>
            </a:pPr>
            <a:fld id="{D7A462A1-3249-4752-B12F-C4B147E6CF3E}" type="datetimeFigureOut">
              <a:rPr lang="en-US">
                <a:solidFill>
                  <a:srgbClr val="B13F9A"/>
                </a:solidFill>
              </a:rPr>
              <a:pPr>
                <a:defRPr/>
              </a:pPr>
              <a:t>01/18/2016</a:t>
            </a:fld>
            <a:endParaRPr lang="en-US">
              <a:solidFill>
                <a:srgbClr val="B13F9A"/>
              </a:solidFill>
            </a:endParaRPr>
          </a:p>
        </p:txBody>
      </p:sp>
      <p:sp>
        <p:nvSpPr>
          <p:cNvPr id="4" name="Footer Placeholder 3"/>
          <p:cNvSpPr>
            <a:spLocks noGrp="1"/>
          </p:cNvSpPr>
          <p:nvPr>
            <p:ph type="ftr" sz="quarter" idx="11"/>
          </p:nvPr>
        </p:nvSpPr>
        <p:spPr/>
        <p:txBody>
          <a:bodyPr/>
          <a:lstStyle>
            <a:lvl1pPr>
              <a:defRPr/>
            </a:lvl1pPr>
          </a:lstStyle>
          <a:p>
            <a:pPr>
              <a:defRPr/>
            </a:pPr>
            <a:endParaRPr lang="en-US">
              <a:solidFill>
                <a:srgbClr val="B13F9A"/>
              </a:solidFill>
            </a:endParaRPr>
          </a:p>
        </p:txBody>
      </p:sp>
      <p:sp>
        <p:nvSpPr>
          <p:cNvPr id="5" name="Slide Number Placeholder 15"/>
          <p:cNvSpPr>
            <a:spLocks noGrp="1"/>
          </p:cNvSpPr>
          <p:nvPr>
            <p:ph type="sldNum" sz="quarter" idx="12"/>
          </p:nvPr>
        </p:nvSpPr>
        <p:spPr/>
        <p:txBody>
          <a:bodyPr/>
          <a:lstStyle>
            <a:lvl1pPr>
              <a:defRPr/>
            </a:lvl1pPr>
          </a:lstStyle>
          <a:p>
            <a:pPr>
              <a:defRPr/>
            </a:pPr>
            <a:fld id="{0BF2FB8A-AD66-45A7-8EB5-48355B38D306}" type="slidenum">
              <a:rPr lang="en-US" altLang="en-US">
                <a:solidFill>
                  <a:srgbClr val="B13F9A"/>
                </a:solidFill>
              </a:rPr>
              <a:pPr>
                <a:defRPr/>
              </a:pPr>
              <a:t>‹#›</a:t>
            </a:fld>
            <a:endParaRPr lang="en-US" altLang="en-US">
              <a:solidFill>
                <a:srgbClr val="B13F9A"/>
              </a:solidFill>
            </a:endParaRPr>
          </a:p>
        </p:txBody>
      </p:sp>
    </p:spTree>
    <p:extLst>
      <p:ext uri="{BB962C8B-B14F-4D97-AF65-F5344CB8AC3E}">
        <p14:creationId xmlns:p14="http://schemas.microsoft.com/office/powerpoint/2010/main" val="4388296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26"/>
          <p:cNvSpPr>
            <a:spLocks noGrp="1"/>
          </p:cNvSpPr>
          <p:nvPr>
            <p:ph type="dt" sz="half" idx="10"/>
          </p:nvPr>
        </p:nvSpPr>
        <p:spPr/>
        <p:txBody>
          <a:bodyPr/>
          <a:lstStyle>
            <a:lvl1pPr>
              <a:defRPr/>
            </a:lvl1pPr>
          </a:lstStyle>
          <a:p>
            <a:pPr>
              <a:defRPr/>
            </a:pPr>
            <a:fld id="{42BAB354-F8B6-4C20-A836-B9A51CD3DFBE}" type="datetimeFigureOut">
              <a:rPr lang="en-US">
                <a:solidFill>
                  <a:srgbClr val="B13F9A"/>
                </a:solidFill>
              </a:rPr>
              <a:pPr>
                <a:defRPr/>
              </a:pPr>
              <a:t>01/18/2016</a:t>
            </a:fld>
            <a:endParaRPr lang="en-US">
              <a:solidFill>
                <a:srgbClr val="B13F9A"/>
              </a:solidFill>
            </a:endParaRPr>
          </a:p>
        </p:txBody>
      </p:sp>
      <p:sp>
        <p:nvSpPr>
          <p:cNvPr id="3" name="Footer Placeholder 3"/>
          <p:cNvSpPr>
            <a:spLocks noGrp="1"/>
          </p:cNvSpPr>
          <p:nvPr>
            <p:ph type="ftr" sz="quarter" idx="11"/>
          </p:nvPr>
        </p:nvSpPr>
        <p:spPr/>
        <p:txBody>
          <a:bodyPr/>
          <a:lstStyle>
            <a:lvl1pPr>
              <a:defRPr/>
            </a:lvl1pPr>
          </a:lstStyle>
          <a:p>
            <a:pPr>
              <a:defRPr/>
            </a:pPr>
            <a:endParaRPr lang="en-US">
              <a:solidFill>
                <a:srgbClr val="B13F9A"/>
              </a:solidFill>
            </a:endParaRPr>
          </a:p>
        </p:txBody>
      </p:sp>
      <p:sp>
        <p:nvSpPr>
          <p:cNvPr id="4" name="Slide Number Placeholder 15"/>
          <p:cNvSpPr>
            <a:spLocks noGrp="1"/>
          </p:cNvSpPr>
          <p:nvPr>
            <p:ph type="sldNum" sz="quarter" idx="12"/>
          </p:nvPr>
        </p:nvSpPr>
        <p:spPr/>
        <p:txBody>
          <a:bodyPr/>
          <a:lstStyle>
            <a:lvl1pPr>
              <a:defRPr/>
            </a:lvl1pPr>
          </a:lstStyle>
          <a:p>
            <a:pPr>
              <a:defRPr/>
            </a:pPr>
            <a:fld id="{A9BBD295-DDEB-4326-AE76-E5A227D525F2}" type="slidenum">
              <a:rPr lang="en-US" altLang="en-US">
                <a:solidFill>
                  <a:srgbClr val="B13F9A"/>
                </a:solidFill>
              </a:rPr>
              <a:pPr>
                <a:defRPr/>
              </a:pPr>
              <a:t>‹#›</a:t>
            </a:fld>
            <a:endParaRPr lang="en-US" altLang="en-US">
              <a:solidFill>
                <a:srgbClr val="B13F9A"/>
              </a:solidFill>
            </a:endParaRPr>
          </a:p>
        </p:txBody>
      </p:sp>
    </p:spTree>
    <p:extLst>
      <p:ext uri="{BB962C8B-B14F-4D97-AF65-F5344CB8AC3E}">
        <p14:creationId xmlns:p14="http://schemas.microsoft.com/office/powerpoint/2010/main" val="31924532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7863840" cy="1173480"/>
          </a:xfrm>
        </p:spPr>
        <p:txBody>
          <a:bodyPr wrap="square"/>
          <a:lstStyle>
            <a:lvl1pPr algn="l">
              <a:buNone/>
              <a:defRPr lang="en-US" sz="2400" baseline="0" smtClean="0"/>
            </a:lvl1pPr>
          </a:lstStyle>
          <a:p>
            <a:r>
              <a:rPr lang="en-US" smtClean="0"/>
              <a:t>Click to edit Master title style</a:t>
            </a:r>
            <a:endParaRPr lang="en-US"/>
          </a:p>
        </p:txBody>
      </p:sp>
      <p:sp>
        <p:nvSpPr>
          <p:cNvPr id="3" name="Text Placeholder 2"/>
          <p:cNvSpPr>
            <a:spLocks noGrp="1"/>
          </p:cNvSpPr>
          <p:nvPr>
            <p:ph type="body" idx="2"/>
          </p:nvPr>
        </p:nvSpPr>
        <p:spPr>
          <a:xfrm>
            <a:off x="609600" y="1497416"/>
            <a:ext cx="7863840" cy="602512"/>
          </a:xfrm>
        </p:spPr>
        <p:txBody>
          <a:bodyPr rot="0" spcFirstLastPara="0" vertOverflow="overflow" horzOverflow="overflow" lIns="45720" tIns="0" rIns="0" bIns="0" spcCol="0" rtlCol="0" fromWordArt="0" forceAA="0">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4" name="Content Placeholder 3"/>
          <p:cNvSpPr>
            <a:spLocks noGrp="1"/>
          </p:cNvSpPr>
          <p:nvPr>
            <p:ph sz="half" idx="1"/>
          </p:nvPr>
        </p:nvSpPr>
        <p:spPr>
          <a:xfrm>
            <a:off x="609600" y="2133600"/>
            <a:ext cx="9652000" cy="4371752"/>
          </a:xfrm>
        </p:spPr>
        <p:txBody>
          <a:bodyPr/>
          <a:lstStyle>
            <a:lvl1pPr>
              <a:defRPr sz="3200"/>
            </a:lvl1pPr>
            <a:lvl2pPr>
              <a:defRPr sz="2800"/>
            </a:lvl2pPr>
            <a:lvl3pPr>
              <a:defRPr sz="24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6"/>
          <p:cNvSpPr>
            <a:spLocks noGrp="1"/>
          </p:cNvSpPr>
          <p:nvPr>
            <p:ph type="dt" sz="half" idx="10"/>
          </p:nvPr>
        </p:nvSpPr>
        <p:spPr/>
        <p:txBody>
          <a:bodyPr/>
          <a:lstStyle>
            <a:lvl1pPr>
              <a:defRPr/>
            </a:lvl1pPr>
          </a:lstStyle>
          <a:p>
            <a:pPr>
              <a:defRPr/>
            </a:pPr>
            <a:fld id="{5A23EE2D-1BC4-4108-AFD9-597EE119E618}" type="datetimeFigureOut">
              <a:rPr lang="en-US">
                <a:solidFill>
                  <a:srgbClr val="B13F9A"/>
                </a:solidFill>
              </a:rPr>
              <a:pPr>
                <a:defRPr/>
              </a:pPr>
              <a:t>01/18/2016</a:t>
            </a:fld>
            <a:endParaRPr lang="en-US">
              <a:solidFill>
                <a:srgbClr val="B13F9A"/>
              </a:solidFill>
            </a:endParaRPr>
          </a:p>
        </p:txBody>
      </p:sp>
      <p:sp>
        <p:nvSpPr>
          <p:cNvPr id="6" name="Footer Placeholder 3"/>
          <p:cNvSpPr>
            <a:spLocks noGrp="1"/>
          </p:cNvSpPr>
          <p:nvPr>
            <p:ph type="ftr" sz="quarter" idx="11"/>
          </p:nvPr>
        </p:nvSpPr>
        <p:spPr/>
        <p:txBody>
          <a:bodyPr/>
          <a:lstStyle>
            <a:lvl1pPr>
              <a:defRPr/>
            </a:lvl1pPr>
          </a:lstStyle>
          <a:p>
            <a:pPr>
              <a:defRPr/>
            </a:pPr>
            <a:endParaRPr lang="en-US">
              <a:solidFill>
                <a:srgbClr val="B13F9A"/>
              </a:solidFill>
            </a:endParaRPr>
          </a:p>
        </p:txBody>
      </p:sp>
      <p:sp>
        <p:nvSpPr>
          <p:cNvPr id="7" name="Slide Number Placeholder 15"/>
          <p:cNvSpPr>
            <a:spLocks noGrp="1"/>
          </p:cNvSpPr>
          <p:nvPr>
            <p:ph type="sldNum" sz="quarter" idx="12"/>
          </p:nvPr>
        </p:nvSpPr>
        <p:spPr/>
        <p:txBody>
          <a:bodyPr/>
          <a:lstStyle>
            <a:lvl1pPr>
              <a:defRPr/>
            </a:lvl1pPr>
          </a:lstStyle>
          <a:p>
            <a:pPr>
              <a:defRPr/>
            </a:pPr>
            <a:fld id="{8B0A1A2E-A362-4F94-87C7-0477F701B50B}" type="slidenum">
              <a:rPr lang="en-US" altLang="en-US">
                <a:solidFill>
                  <a:srgbClr val="B13F9A"/>
                </a:solidFill>
              </a:rPr>
              <a:pPr>
                <a:defRPr/>
              </a:pPr>
              <a:t>‹#›</a:t>
            </a:fld>
            <a:endParaRPr lang="en-US" altLang="en-US">
              <a:solidFill>
                <a:srgbClr val="B13F9A"/>
              </a:solidFill>
            </a:endParaRPr>
          </a:p>
        </p:txBody>
      </p:sp>
    </p:spTree>
    <p:extLst>
      <p:ext uri="{BB962C8B-B14F-4D97-AF65-F5344CB8AC3E}">
        <p14:creationId xmlns:p14="http://schemas.microsoft.com/office/powerpoint/2010/main" val="38844918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rot="21240000">
            <a:off x="797985" y="1004888"/>
            <a:ext cx="5759449" cy="4311650"/>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defTabSz="457200">
              <a:defRPr/>
            </a:pPr>
            <a:endParaRPr lang="en-US" sz="1800">
              <a:solidFill>
                <a:prstClr val="white"/>
              </a:solidFill>
            </a:endParaRPr>
          </a:p>
        </p:txBody>
      </p:sp>
      <p:sp>
        <p:nvSpPr>
          <p:cNvPr id="6" name="Rectangle 5"/>
          <p:cNvSpPr/>
          <p:nvPr/>
        </p:nvSpPr>
        <p:spPr>
          <a:xfrm rot="21420000">
            <a:off x="795867" y="998539"/>
            <a:ext cx="5759451" cy="4313237"/>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defTabSz="457200">
              <a:defRPr/>
            </a:pPr>
            <a:endParaRPr lang="en-US" sz="1800">
              <a:solidFill>
                <a:prstClr val="white"/>
              </a:solidFill>
            </a:endParaRPr>
          </a:p>
        </p:txBody>
      </p:sp>
      <p:sp>
        <p:nvSpPr>
          <p:cNvPr id="2" name="Title 1"/>
          <p:cNvSpPr>
            <a:spLocks noGrp="1"/>
          </p:cNvSpPr>
          <p:nvPr>
            <p:ph type="title"/>
          </p:nvPr>
        </p:nvSpPr>
        <p:spPr>
          <a:xfrm>
            <a:off x="7185464" y="1143000"/>
            <a:ext cx="4572000" cy="2057400"/>
          </a:xfrm>
        </p:spPr>
        <p:txBody>
          <a:bodyPr/>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7185464" y="3283634"/>
            <a:ext cx="4572000" cy="1920240"/>
          </a:xfrm>
        </p:spPr>
        <p:txBody>
          <a:bodyPr rot="0" spcFirstLastPara="0" vertOverflow="overflow" horzOverflow="overflow" lIns="82296" tIns="0" rIns="0" bIns="0" spcCol="0" rtlCol="0" fromWordArt="0" forceAA="0">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lstStyle>
          <a:p>
            <a:pPr lvl="0"/>
            <a:r>
              <a:rPr lang="en-US" smtClean="0"/>
              <a:t>Click to edit Master text styles</a:t>
            </a:r>
          </a:p>
        </p:txBody>
      </p:sp>
      <p:sp>
        <p:nvSpPr>
          <p:cNvPr id="10" name="Picture Placeholder 9"/>
          <p:cNvSpPr>
            <a:spLocks noGrp="1"/>
          </p:cNvSpPr>
          <p:nvPr>
            <p:ph type="pic" idx="1"/>
          </p:nvPr>
        </p:nvSpPr>
        <p:spPr>
          <a:xfrm>
            <a:off x="884909" y="1041002"/>
            <a:ext cx="560832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normAutofit/>
          </a:bodyPr>
          <a:lstStyle>
            <a:lvl1pPr marL="0" indent="0">
              <a:buNone/>
              <a:defRPr sz="3200"/>
            </a:lvl1pPr>
          </a:lstStyle>
          <a:p>
            <a:pPr lvl="0"/>
            <a:r>
              <a:rPr lang="en-US" noProof="0" smtClean="0"/>
              <a:t>Click icon to add picture</a:t>
            </a:r>
            <a:endParaRPr lang="en-US" noProof="0" dirty="0"/>
          </a:p>
        </p:txBody>
      </p:sp>
      <p:sp>
        <p:nvSpPr>
          <p:cNvPr id="7" name="Date Placeholder 4"/>
          <p:cNvSpPr>
            <a:spLocks noGrp="1"/>
          </p:cNvSpPr>
          <p:nvPr>
            <p:ph type="dt" sz="half" idx="10"/>
          </p:nvPr>
        </p:nvSpPr>
        <p:spPr/>
        <p:txBody>
          <a:bodyPr/>
          <a:lstStyle>
            <a:lvl1pPr>
              <a:defRPr/>
            </a:lvl1pPr>
          </a:lstStyle>
          <a:p>
            <a:pPr>
              <a:defRPr/>
            </a:pPr>
            <a:fld id="{D7DC1CE7-E4C9-42E1-B9C4-258D3ECB2EF7}" type="datetimeFigureOut">
              <a:rPr lang="en-US">
                <a:solidFill>
                  <a:srgbClr val="F4E7ED"/>
                </a:solidFill>
              </a:rPr>
              <a:pPr>
                <a:defRPr/>
              </a:pPr>
              <a:t>01/18/2016</a:t>
            </a:fld>
            <a:endParaRPr lang="en-US">
              <a:solidFill>
                <a:srgbClr val="F4E7ED"/>
              </a:solidFill>
            </a:endParaRPr>
          </a:p>
        </p:txBody>
      </p:sp>
      <p:sp>
        <p:nvSpPr>
          <p:cNvPr id="8" name="Footer Placeholder 5"/>
          <p:cNvSpPr>
            <a:spLocks noGrp="1"/>
          </p:cNvSpPr>
          <p:nvPr>
            <p:ph type="ftr" sz="quarter" idx="11"/>
          </p:nvPr>
        </p:nvSpPr>
        <p:spPr/>
        <p:txBody>
          <a:bodyPr/>
          <a:lstStyle>
            <a:lvl1pPr>
              <a:defRPr/>
            </a:lvl1pPr>
          </a:lstStyle>
          <a:p>
            <a:pPr>
              <a:defRPr/>
            </a:pPr>
            <a:endParaRPr lang="en-US">
              <a:solidFill>
                <a:srgbClr val="F4E7ED"/>
              </a:solidFill>
            </a:endParaRPr>
          </a:p>
        </p:txBody>
      </p:sp>
      <p:sp>
        <p:nvSpPr>
          <p:cNvPr id="9" name="Slide Number Placeholder 6"/>
          <p:cNvSpPr>
            <a:spLocks noGrp="1"/>
          </p:cNvSpPr>
          <p:nvPr>
            <p:ph type="sldNum" sz="quarter" idx="12"/>
          </p:nvPr>
        </p:nvSpPr>
        <p:spPr/>
        <p:txBody>
          <a:bodyPr/>
          <a:lstStyle>
            <a:lvl1pPr>
              <a:defRPr/>
            </a:lvl1pPr>
          </a:lstStyle>
          <a:p>
            <a:pPr>
              <a:defRPr/>
            </a:pPr>
            <a:fld id="{C00800A0-35D2-4C57-8471-8DF0CC9DC9C3}" type="slidenum">
              <a:rPr lang="en-US" altLang="en-US">
                <a:solidFill>
                  <a:srgbClr val="F4E7ED"/>
                </a:solidFill>
              </a:rPr>
              <a:pPr>
                <a:defRPr/>
              </a:pPr>
              <a:t>‹#›</a:t>
            </a:fld>
            <a:endParaRPr lang="en-US" altLang="en-US">
              <a:solidFill>
                <a:srgbClr val="F4E7ED"/>
              </a:solidFill>
            </a:endParaRPr>
          </a:p>
        </p:txBody>
      </p:sp>
    </p:spTree>
    <p:extLst>
      <p:ext uri="{BB962C8B-B14F-4D97-AF65-F5344CB8AC3E}">
        <p14:creationId xmlns:p14="http://schemas.microsoft.com/office/powerpoint/2010/main" val="141228742"/>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flipH="1">
            <a:off x="10871200" y="0"/>
            <a:ext cx="1320800" cy="6858000"/>
          </a:xfrm>
          <a:prstGeom prst="rect">
            <a:avLst/>
          </a:prstGeom>
          <a:blipFill>
            <a:blip r:embed="rId16">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defTabSz="457200">
              <a:defRPr/>
            </a:pPr>
            <a:endParaRPr lang="en-US" sz="1800">
              <a:solidFill>
                <a:prstClr val="white"/>
              </a:solidFill>
            </a:endParaRPr>
          </a:p>
        </p:txBody>
      </p:sp>
      <p:sp>
        <p:nvSpPr>
          <p:cNvPr id="3" name="Title Placeholder 2"/>
          <p:cNvSpPr>
            <a:spLocks noGrp="1"/>
          </p:cNvSpPr>
          <p:nvPr>
            <p:ph type="title"/>
          </p:nvPr>
        </p:nvSpPr>
        <p:spPr>
          <a:xfrm>
            <a:off x="609600" y="320675"/>
            <a:ext cx="9652000" cy="1143000"/>
          </a:xfrm>
          <a:prstGeom prst="rect">
            <a:avLst/>
          </a:prstGeom>
        </p:spPr>
        <p:txBody>
          <a:bodyPr vert="horz" lIns="45720" tIns="0" rIns="45720" bIns="0" anchor="b" anchorCtr="0">
            <a:normAutofit/>
          </a:bodyPr>
          <a:lstStyle/>
          <a:p>
            <a:r>
              <a:rPr lang="en-US" smtClean="0"/>
              <a:t>Click to edit Master title style</a:t>
            </a:r>
            <a:endParaRPr lang="en-US"/>
          </a:p>
        </p:txBody>
      </p:sp>
      <p:sp>
        <p:nvSpPr>
          <p:cNvPr id="1030" name="Text Placeholder 30"/>
          <p:cNvSpPr>
            <a:spLocks noGrp="1"/>
          </p:cNvSpPr>
          <p:nvPr>
            <p:ph type="body" idx="1"/>
          </p:nvPr>
        </p:nvSpPr>
        <p:spPr bwMode="auto">
          <a:xfrm>
            <a:off x="609600" y="1609725"/>
            <a:ext cx="9652000" cy="4846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7" name="Date Placeholder 26"/>
          <p:cNvSpPr>
            <a:spLocks noGrp="1"/>
          </p:cNvSpPr>
          <p:nvPr>
            <p:ph type="dt" sz="half" idx="2"/>
          </p:nvPr>
        </p:nvSpPr>
        <p:spPr>
          <a:xfrm>
            <a:off x="5662085" y="6557963"/>
            <a:ext cx="2669116" cy="227012"/>
          </a:xfrm>
          <a:prstGeom prst="rect">
            <a:avLst/>
          </a:prstGeom>
        </p:spPr>
        <p:txBody>
          <a:bodyPr vert="horz" tIns="0" bIns="0" anchor="b"/>
          <a:lstStyle>
            <a:lvl1pPr algn="l" eaLnBrk="1" fontAlgn="auto" latinLnBrk="0" hangingPunct="1">
              <a:spcBef>
                <a:spcPts val="0"/>
              </a:spcBef>
              <a:spcAft>
                <a:spcPts val="0"/>
              </a:spcAft>
              <a:defRPr kumimoji="0" sz="1000">
                <a:solidFill>
                  <a:schemeClr val="tx2"/>
                </a:solidFill>
                <a:latin typeface="+mn-lt"/>
              </a:defRPr>
            </a:lvl1pPr>
          </a:lstStyle>
          <a:p>
            <a:pPr defTabSz="457200">
              <a:defRPr/>
            </a:pPr>
            <a:fld id="{8ADA31FC-8627-4FA6-A9F8-5791742A2C45}" type="datetimeFigureOut">
              <a:rPr lang="en-US" smtClean="0">
                <a:solidFill>
                  <a:srgbClr val="B13F9A"/>
                </a:solidFill>
              </a:rPr>
              <a:pPr defTabSz="457200">
                <a:defRPr/>
              </a:pPr>
              <a:t>01/18/2016</a:t>
            </a:fld>
            <a:endParaRPr lang="en-US">
              <a:solidFill>
                <a:srgbClr val="B13F9A"/>
              </a:solidFill>
            </a:endParaRPr>
          </a:p>
        </p:txBody>
      </p:sp>
      <p:sp>
        <p:nvSpPr>
          <p:cNvPr id="4" name="Footer Placeholder 3"/>
          <p:cNvSpPr>
            <a:spLocks noGrp="1"/>
          </p:cNvSpPr>
          <p:nvPr>
            <p:ph type="ftr" sz="quarter" idx="3"/>
          </p:nvPr>
        </p:nvSpPr>
        <p:spPr>
          <a:xfrm>
            <a:off x="609600" y="6557963"/>
            <a:ext cx="4876800" cy="228600"/>
          </a:xfrm>
          <a:prstGeom prst="rect">
            <a:avLst/>
          </a:prstGeom>
        </p:spPr>
        <p:txBody>
          <a:bodyPr vert="horz" tIns="0" bIns="0" anchor="b"/>
          <a:lstStyle>
            <a:lvl1pPr algn="r" eaLnBrk="1" fontAlgn="auto" latinLnBrk="0" hangingPunct="1">
              <a:spcBef>
                <a:spcPts val="0"/>
              </a:spcBef>
              <a:spcAft>
                <a:spcPts val="0"/>
              </a:spcAft>
              <a:defRPr kumimoji="0" sz="1000">
                <a:solidFill>
                  <a:schemeClr val="tx2"/>
                </a:solidFill>
                <a:latin typeface="+mn-lt"/>
              </a:defRPr>
            </a:lvl1pPr>
          </a:lstStyle>
          <a:p>
            <a:pPr defTabSz="457200">
              <a:defRPr/>
            </a:pPr>
            <a:endParaRPr lang="en-US">
              <a:solidFill>
                <a:srgbClr val="B13F9A"/>
              </a:solidFill>
            </a:endParaRPr>
          </a:p>
        </p:txBody>
      </p:sp>
      <p:sp>
        <p:nvSpPr>
          <p:cNvPr id="16" name="Slide Number Placeholder 15"/>
          <p:cNvSpPr>
            <a:spLocks noGrp="1"/>
          </p:cNvSpPr>
          <p:nvPr>
            <p:ph type="sldNum" sz="quarter" idx="4"/>
          </p:nvPr>
        </p:nvSpPr>
        <p:spPr>
          <a:xfrm>
            <a:off x="8335434" y="6556375"/>
            <a:ext cx="785284" cy="228600"/>
          </a:xfrm>
          <a:prstGeom prst="rect">
            <a:avLst/>
          </a:prstGeom>
        </p:spPr>
        <p:txBody>
          <a:bodyPr vert="horz" wrap="square" lIns="0" tIns="0" rIns="0" bIns="0" numCol="1" anchor="b" anchorCtr="0" compatLnSpc="1">
            <a:prstTxWarp prst="textNoShape">
              <a:avLst/>
            </a:prstTxWarp>
          </a:bodyPr>
          <a:lstStyle>
            <a:lvl1pPr algn="r" eaLnBrk="1" hangingPunct="1">
              <a:defRPr sz="1100">
                <a:solidFill>
                  <a:schemeClr val="tx2"/>
                </a:solidFill>
              </a:defRPr>
            </a:lvl1pPr>
          </a:lstStyle>
          <a:p>
            <a:pPr defTabSz="457200" fontAlgn="base">
              <a:spcBef>
                <a:spcPct val="0"/>
              </a:spcBef>
              <a:spcAft>
                <a:spcPct val="0"/>
              </a:spcAft>
              <a:defRPr/>
            </a:pPr>
            <a:fld id="{7332D0AD-88FE-425C-9585-F2F452FC43E1}" type="slidenum">
              <a:rPr lang="en-US" altLang="en-US" smtClean="0">
                <a:solidFill>
                  <a:srgbClr val="B13F9A"/>
                </a:solidFill>
              </a:rPr>
              <a:pPr defTabSz="457200" fontAlgn="base">
                <a:spcBef>
                  <a:spcPct val="0"/>
                </a:spcBef>
                <a:spcAft>
                  <a:spcPct val="0"/>
                </a:spcAft>
                <a:defRPr/>
              </a:pPr>
              <a:t>‹#›</a:t>
            </a:fld>
            <a:endParaRPr lang="en-US" altLang="en-US">
              <a:solidFill>
                <a:srgbClr val="B13F9A"/>
              </a:solidFill>
            </a:endParaRPr>
          </a:p>
        </p:txBody>
      </p:sp>
    </p:spTree>
    <p:extLst>
      <p:ext uri="{BB962C8B-B14F-4D97-AF65-F5344CB8AC3E}">
        <p14:creationId xmlns:p14="http://schemas.microsoft.com/office/powerpoint/2010/main" val="30823246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xStyles>
    <p:titleStyle>
      <a:lvl1pPr algn="l" rtl="0" eaLnBrk="0" fontAlgn="base" hangingPunct="0">
        <a:spcBef>
          <a:spcPct val="0"/>
        </a:spcBef>
        <a:spcAft>
          <a:spcPct val="0"/>
        </a:spcAft>
        <a:defRPr sz="3800" b="1" kern="1200" cap="all">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mj-lt"/>
          <a:ea typeface="+mj-ea"/>
          <a:cs typeface="+mj-cs"/>
        </a:defRPr>
      </a:lvl1pPr>
      <a:lvl2pPr algn="l" rtl="0" eaLnBrk="0" fontAlgn="base" hangingPunct="0">
        <a:spcBef>
          <a:spcPct val="0"/>
        </a:spcBef>
        <a:spcAft>
          <a:spcPct val="0"/>
        </a:spcAft>
        <a:defRPr sz="3800" b="1">
          <a:solidFill>
            <a:schemeClr val="tx1"/>
          </a:solidFill>
          <a:latin typeface="Trebuchet MS" pitchFamily="34" charset="0"/>
        </a:defRPr>
      </a:lvl2pPr>
      <a:lvl3pPr algn="l" rtl="0" eaLnBrk="0" fontAlgn="base" hangingPunct="0">
        <a:spcBef>
          <a:spcPct val="0"/>
        </a:spcBef>
        <a:spcAft>
          <a:spcPct val="0"/>
        </a:spcAft>
        <a:defRPr sz="3800" b="1">
          <a:solidFill>
            <a:schemeClr val="tx1"/>
          </a:solidFill>
          <a:latin typeface="Trebuchet MS" pitchFamily="34" charset="0"/>
        </a:defRPr>
      </a:lvl3pPr>
      <a:lvl4pPr algn="l" rtl="0" eaLnBrk="0" fontAlgn="base" hangingPunct="0">
        <a:spcBef>
          <a:spcPct val="0"/>
        </a:spcBef>
        <a:spcAft>
          <a:spcPct val="0"/>
        </a:spcAft>
        <a:defRPr sz="3800" b="1">
          <a:solidFill>
            <a:schemeClr val="tx1"/>
          </a:solidFill>
          <a:latin typeface="Trebuchet MS" pitchFamily="34" charset="0"/>
        </a:defRPr>
      </a:lvl4pPr>
      <a:lvl5pPr algn="l" rtl="0" eaLnBrk="0" fontAlgn="base" hangingPunct="0">
        <a:spcBef>
          <a:spcPct val="0"/>
        </a:spcBef>
        <a:spcAft>
          <a:spcPct val="0"/>
        </a:spcAft>
        <a:defRPr sz="3800" b="1">
          <a:solidFill>
            <a:schemeClr val="tx1"/>
          </a:solidFill>
          <a:latin typeface="Trebuchet MS" pitchFamily="34" charset="0"/>
        </a:defRPr>
      </a:lvl5pPr>
      <a:lvl6pPr marL="457200" algn="l" rtl="0" fontAlgn="base">
        <a:spcBef>
          <a:spcPct val="0"/>
        </a:spcBef>
        <a:spcAft>
          <a:spcPct val="0"/>
        </a:spcAft>
        <a:defRPr sz="3800" b="1">
          <a:solidFill>
            <a:schemeClr val="tx1"/>
          </a:solidFill>
          <a:latin typeface="Trebuchet MS" pitchFamily="34" charset="0"/>
        </a:defRPr>
      </a:lvl6pPr>
      <a:lvl7pPr marL="914400" algn="l" rtl="0" fontAlgn="base">
        <a:spcBef>
          <a:spcPct val="0"/>
        </a:spcBef>
        <a:spcAft>
          <a:spcPct val="0"/>
        </a:spcAft>
        <a:defRPr sz="3800" b="1">
          <a:solidFill>
            <a:schemeClr val="tx1"/>
          </a:solidFill>
          <a:latin typeface="Trebuchet MS" pitchFamily="34" charset="0"/>
        </a:defRPr>
      </a:lvl7pPr>
      <a:lvl8pPr marL="1371600" algn="l" rtl="0" fontAlgn="base">
        <a:spcBef>
          <a:spcPct val="0"/>
        </a:spcBef>
        <a:spcAft>
          <a:spcPct val="0"/>
        </a:spcAft>
        <a:defRPr sz="3800" b="1">
          <a:solidFill>
            <a:schemeClr val="tx1"/>
          </a:solidFill>
          <a:latin typeface="Trebuchet MS" pitchFamily="34" charset="0"/>
        </a:defRPr>
      </a:lvl8pPr>
      <a:lvl9pPr marL="1828800" algn="l" rtl="0" fontAlgn="base">
        <a:spcBef>
          <a:spcPct val="0"/>
        </a:spcBef>
        <a:spcAft>
          <a:spcPct val="0"/>
        </a:spcAft>
        <a:defRPr sz="3800" b="1">
          <a:solidFill>
            <a:schemeClr val="tx1"/>
          </a:solidFill>
          <a:latin typeface="Trebuchet MS" pitchFamily="34" charset="0"/>
        </a:defRPr>
      </a:lvl9pPr>
    </p:titleStyle>
    <p:bodyStyle>
      <a:lvl1pPr marL="273050" indent="-273050" algn="l" rtl="0" eaLnBrk="0" fontAlgn="base" hangingPunct="0">
        <a:spcBef>
          <a:spcPts val="600"/>
        </a:spcBef>
        <a:spcAft>
          <a:spcPct val="0"/>
        </a:spcAft>
        <a:buClr>
          <a:schemeClr val="tx2"/>
        </a:buClr>
        <a:buSzPct val="73000"/>
        <a:buFont typeface="Wingdings 2" panose="05020102010507070707" pitchFamily="18" charset="2"/>
        <a:buChar char=""/>
        <a:defRPr sz="2600" kern="1200">
          <a:solidFill>
            <a:schemeClr val="tx1"/>
          </a:solidFill>
          <a:latin typeface="+mn-lt"/>
          <a:ea typeface="+mn-ea"/>
          <a:cs typeface="+mn-cs"/>
        </a:defRPr>
      </a:lvl1pPr>
      <a:lvl2pPr marL="520700" indent="-228600" algn="l" rtl="0" eaLnBrk="0" fontAlgn="base" hangingPunct="0">
        <a:spcBef>
          <a:spcPts val="500"/>
        </a:spcBef>
        <a:spcAft>
          <a:spcPct val="0"/>
        </a:spcAft>
        <a:buClr>
          <a:srgbClr val="F9B639"/>
        </a:buClr>
        <a:buSzPct val="80000"/>
        <a:buFont typeface="Wingdings 2" panose="05020102010507070707" pitchFamily="18" charset="2"/>
        <a:buChar char=""/>
        <a:defRPr sz="2300" kern="1200">
          <a:solidFill>
            <a:srgbClr val="6C6C6C"/>
          </a:solidFill>
          <a:latin typeface="+mn-lt"/>
          <a:ea typeface="+mn-ea"/>
          <a:cs typeface="+mn-cs"/>
        </a:defRPr>
      </a:lvl2pPr>
      <a:lvl3pPr marL="758825" indent="-228600" algn="l" rtl="0" eaLnBrk="0" fontAlgn="base" hangingPunct="0">
        <a:spcBef>
          <a:spcPts val="400"/>
        </a:spcBef>
        <a:spcAft>
          <a:spcPct val="0"/>
        </a:spcAft>
        <a:buClr>
          <a:srgbClr val="F9B639"/>
        </a:buClr>
        <a:buSzPct val="60000"/>
        <a:buFont typeface="Wingdings" panose="05000000000000000000" pitchFamily="2" charset="2"/>
        <a:buChar char=""/>
        <a:defRPr sz="2000" kern="1200">
          <a:solidFill>
            <a:schemeClr val="tx1"/>
          </a:solidFill>
          <a:latin typeface="+mn-lt"/>
          <a:ea typeface="+mn-ea"/>
          <a:cs typeface="+mn-cs"/>
        </a:defRPr>
      </a:lvl3pPr>
      <a:lvl4pPr marL="1004888" indent="-228600" algn="l" rtl="0" eaLnBrk="0" fontAlgn="base" hangingPunct="0">
        <a:spcBef>
          <a:spcPct val="20000"/>
        </a:spcBef>
        <a:spcAft>
          <a:spcPct val="0"/>
        </a:spcAft>
        <a:buClr>
          <a:srgbClr val="F9B639"/>
        </a:buClr>
        <a:buSzPct val="80000"/>
        <a:buFont typeface="Wingdings 2" panose="05020102010507070707" pitchFamily="18" charset="2"/>
        <a:buChar char=""/>
        <a:defRPr sz="2000" kern="1200">
          <a:solidFill>
            <a:srgbClr val="6C6C6C"/>
          </a:solidFill>
          <a:latin typeface="+mn-lt"/>
          <a:ea typeface="+mn-ea"/>
          <a:cs typeface="+mn-cs"/>
        </a:defRPr>
      </a:lvl4pPr>
      <a:lvl5pPr marL="1279525" indent="-228600" algn="l" rtl="0" eaLnBrk="0" fontAlgn="base" hangingPunct="0">
        <a:spcBef>
          <a:spcPts val="400"/>
        </a:spcBef>
        <a:spcAft>
          <a:spcPct val="0"/>
        </a:spcAft>
        <a:buClr>
          <a:srgbClr val="F9B639"/>
        </a:buClr>
        <a:buSzPct val="70000"/>
        <a:buFont typeface="Wingdings" panose="05000000000000000000" pitchFamily="2" charset="2"/>
        <a:buChar char=""/>
        <a:defRPr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4"/>
          <p:cNvSpPr>
            <a:spLocks noGrp="1" noChangeArrowheads="1"/>
          </p:cNvSpPr>
          <p:nvPr>
            <p:ph type="title" idx="4294967295"/>
          </p:nvPr>
        </p:nvSpPr>
        <p:spPr>
          <a:xfrm>
            <a:off x="1524000" y="596900"/>
            <a:ext cx="7772400" cy="1143000"/>
          </a:xfrm>
        </p:spPr>
        <p:txBody>
          <a:bodyPr/>
          <a:lstStyle/>
          <a:p>
            <a:pPr eaLnBrk="1" fontAlgn="auto" hangingPunct="1">
              <a:spcAft>
                <a:spcPts val="0"/>
              </a:spcAft>
              <a:defRPr/>
            </a:pPr>
            <a:r>
              <a:rPr lang="en-US" altLang="en-US" sz="4000" dirty="0">
                <a:solidFill>
                  <a:schemeClr val="tx1"/>
                </a:solidFill>
              </a:rPr>
              <a:t>Suicide and Youth </a:t>
            </a:r>
          </a:p>
        </p:txBody>
      </p:sp>
      <p:sp>
        <p:nvSpPr>
          <p:cNvPr id="36867" name="Rectangle 5"/>
          <p:cNvSpPr>
            <a:spLocks noGrp="1" noChangeArrowheads="1"/>
          </p:cNvSpPr>
          <p:nvPr>
            <p:ph type="body" idx="4294967295"/>
          </p:nvPr>
        </p:nvSpPr>
        <p:spPr>
          <a:xfrm>
            <a:off x="1524000" y="1739900"/>
            <a:ext cx="7772400" cy="4114800"/>
          </a:xfrm>
        </p:spPr>
        <p:txBody>
          <a:bodyPr/>
          <a:lstStyle/>
          <a:p>
            <a:pPr algn="ctr" eaLnBrk="1" hangingPunct="1">
              <a:buFontTx/>
              <a:buNone/>
            </a:pPr>
            <a:endParaRPr lang="en-US" altLang="en-US" smtClean="0"/>
          </a:p>
          <a:p>
            <a:pPr algn="ctr" eaLnBrk="1" hangingPunct="1">
              <a:buFontTx/>
              <a:buNone/>
            </a:pPr>
            <a:endParaRPr lang="en-US" altLang="en-US" smtClean="0"/>
          </a:p>
          <a:p>
            <a:pPr algn="ctr" eaLnBrk="1" hangingPunct="1">
              <a:buFontTx/>
              <a:buNone/>
            </a:pPr>
            <a:r>
              <a:rPr lang="en-US" altLang="en-US" smtClean="0"/>
              <a:t>Nancy Buyle, MA, LPC, NBCC</a:t>
            </a:r>
          </a:p>
          <a:p>
            <a:pPr algn="ctr" eaLnBrk="1" hangingPunct="1">
              <a:buFontTx/>
              <a:buNone/>
            </a:pPr>
            <a:r>
              <a:rPr lang="en-US" altLang="en-US" smtClean="0"/>
              <a:t>School Safety/Student Assistance Consultant</a:t>
            </a:r>
          </a:p>
        </p:txBody>
      </p:sp>
      <p:sp>
        <p:nvSpPr>
          <p:cNvPr id="36868" name="Rectangle 7"/>
          <p:cNvSpPr>
            <a:spLocks noChangeArrowheads="1"/>
          </p:cNvSpPr>
          <p:nvPr/>
        </p:nvSpPr>
        <p:spPr bwMode="auto">
          <a:xfrm>
            <a:off x="1524000" y="2836577"/>
            <a:ext cx="328936"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eaLnBrk="0" fontAlgn="base" hangingPunct="0">
              <a:spcBef>
                <a:spcPct val="0"/>
              </a:spcBef>
              <a:spcAft>
                <a:spcPct val="0"/>
              </a:spcAft>
              <a:defRPr>
                <a:solidFill>
                  <a:schemeClr val="tx1"/>
                </a:solidFill>
                <a:latin typeface="Trebuchet MS" panose="020B0603020202020204" pitchFamily="34" charset="0"/>
              </a:defRPr>
            </a:lvl6pPr>
            <a:lvl7pPr marL="2971800" indent="-228600" eaLnBrk="0" fontAlgn="base" hangingPunct="0">
              <a:spcBef>
                <a:spcPct val="0"/>
              </a:spcBef>
              <a:spcAft>
                <a:spcPct val="0"/>
              </a:spcAft>
              <a:defRPr>
                <a:solidFill>
                  <a:schemeClr val="tx1"/>
                </a:solidFill>
                <a:latin typeface="Trebuchet MS" panose="020B0603020202020204" pitchFamily="34" charset="0"/>
              </a:defRPr>
            </a:lvl7pPr>
            <a:lvl8pPr marL="3429000" indent="-228600" eaLnBrk="0" fontAlgn="base" hangingPunct="0">
              <a:spcBef>
                <a:spcPct val="0"/>
              </a:spcBef>
              <a:spcAft>
                <a:spcPct val="0"/>
              </a:spcAft>
              <a:defRPr>
                <a:solidFill>
                  <a:schemeClr val="tx1"/>
                </a:solidFill>
                <a:latin typeface="Trebuchet MS" panose="020B0603020202020204" pitchFamily="34" charset="0"/>
              </a:defRPr>
            </a:lvl8pPr>
            <a:lvl9pPr marL="3886200" indent="-228600" eaLnBrk="0" fontAlgn="base" hangingPunct="0">
              <a:spcBef>
                <a:spcPct val="0"/>
              </a:spcBef>
              <a:spcAft>
                <a:spcPct val="0"/>
              </a:spcAft>
              <a:defRPr>
                <a:solidFill>
                  <a:schemeClr val="tx1"/>
                </a:solidFill>
                <a:latin typeface="Trebuchet MS" panose="020B0603020202020204" pitchFamily="34" charset="0"/>
              </a:defRPr>
            </a:lvl9pPr>
          </a:lstStyle>
          <a:p>
            <a:pPr eaLnBrk="0" fontAlgn="base" hangingPunct="0">
              <a:spcBef>
                <a:spcPct val="20000"/>
              </a:spcBef>
              <a:spcAft>
                <a:spcPct val="0"/>
              </a:spcAft>
              <a:buFontTx/>
              <a:buChar char="•"/>
            </a:pPr>
            <a:endParaRPr lang="en-US" altLang="en-US" sz="3200">
              <a:solidFill>
                <a:srgbClr val="000000"/>
              </a:solidFill>
              <a:latin typeface="Times New Roman" panose="02020603050405020304" pitchFamily="18" charset="0"/>
            </a:endParaRPr>
          </a:p>
        </p:txBody>
      </p:sp>
      <p:pic>
        <p:nvPicPr>
          <p:cNvPr id="36869" name="Content Placeholder 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29139" y="4876800"/>
            <a:ext cx="2143125"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4245393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5298" name="Content Placeholder 4"/>
          <p:cNvPicPr>
            <a:picLocks noGrp="1" noChangeAspect="1"/>
          </p:cNvPicPr>
          <p:nvPr>
            <p:ph idx="1"/>
          </p:nvPr>
        </p:nvPicPr>
        <p:blipFill>
          <a:blip r:embed="rId3">
            <a:extLst>
              <a:ext uri="{28A0092B-C50C-407E-A947-70E740481C1C}">
                <a14:useLocalDpi xmlns:a14="http://schemas.microsoft.com/office/drawing/2010/main" val="0"/>
              </a:ext>
            </a:extLst>
          </a:blip>
          <a:srcRect/>
          <a:stretch>
            <a:fillRect/>
          </a:stretch>
        </p:blipFill>
        <p:spPr>
          <a:xfrm>
            <a:off x="2895600" y="990600"/>
            <a:ext cx="5905500" cy="4419600"/>
          </a:xfrm>
        </p:spPr>
      </p:pic>
      <p:sp>
        <p:nvSpPr>
          <p:cNvPr id="55299"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b" anchorCtr="0" compatLnSpc="1">
            <a:prstTxWarp prst="textNoShape">
              <a:avLst/>
            </a:prstTxWarp>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defTabSz="457200" eaLnBrk="0" fontAlgn="base" hangingPunct="0">
              <a:spcBef>
                <a:spcPct val="0"/>
              </a:spcBef>
              <a:spcAft>
                <a:spcPct val="0"/>
              </a:spcAft>
              <a:defRPr>
                <a:solidFill>
                  <a:schemeClr val="tx1"/>
                </a:solidFill>
                <a:latin typeface="Trebuchet MS" panose="020B0603020202020204" pitchFamily="34" charset="0"/>
              </a:defRPr>
            </a:lvl6pPr>
            <a:lvl7pPr marL="2971800" indent="-228600" defTabSz="457200" eaLnBrk="0" fontAlgn="base" hangingPunct="0">
              <a:spcBef>
                <a:spcPct val="0"/>
              </a:spcBef>
              <a:spcAft>
                <a:spcPct val="0"/>
              </a:spcAft>
              <a:defRPr>
                <a:solidFill>
                  <a:schemeClr val="tx1"/>
                </a:solidFill>
                <a:latin typeface="Trebuchet MS" panose="020B0603020202020204" pitchFamily="34" charset="0"/>
              </a:defRPr>
            </a:lvl7pPr>
            <a:lvl8pPr marL="3429000" indent="-228600" defTabSz="457200" eaLnBrk="0" fontAlgn="base" hangingPunct="0">
              <a:spcBef>
                <a:spcPct val="0"/>
              </a:spcBef>
              <a:spcAft>
                <a:spcPct val="0"/>
              </a:spcAft>
              <a:defRPr>
                <a:solidFill>
                  <a:schemeClr val="tx1"/>
                </a:solidFill>
                <a:latin typeface="Trebuchet MS" panose="020B0603020202020204" pitchFamily="34" charset="0"/>
              </a:defRPr>
            </a:lvl8pPr>
            <a:lvl9pPr marL="3886200" indent="-228600" defTabSz="457200" eaLnBrk="0" fontAlgn="base" hangingPunct="0">
              <a:spcBef>
                <a:spcPct val="0"/>
              </a:spcBef>
              <a:spcAft>
                <a:spcPct val="0"/>
              </a:spcAft>
              <a:defRPr>
                <a:solidFill>
                  <a:schemeClr val="tx1"/>
                </a:solidFill>
                <a:latin typeface="Trebuchet MS" panose="020B0603020202020204" pitchFamily="34" charset="0"/>
              </a:defRPr>
            </a:lvl9pPr>
          </a:lstStyle>
          <a:p>
            <a:pPr fontAlgn="base">
              <a:spcBef>
                <a:spcPct val="0"/>
              </a:spcBef>
              <a:spcAft>
                <a:spcPct val="0"/>
              </a:spcAft>
            </a:pPr>
            <a:r>
              <a:rPr lang="en-US" altLang="en-US" sz="1400">
                <a:solidFill>
                  <a:srgbClr val="000000"/>
                </a:solidFill>
                <a:latin typeface="Times New Roman" panose="02020603050405020304" pitchFamily="18" charset="0"/>
              </a:rPr>
              <a:t>MISD</a:t>
            </a:r>
          </a:p>
        </p:txBody>
      </p:sp>
    </p:spTree>
    <p:extLst>
      <p:ext uri="{BB962C8B-B14F-4D97-AF65-F5344CB8AC3E}">
        <p14:creationId xmlns:p14="http://schemas.microsoft.com/office/powerpoint/2010/main" val="11306845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1298" name="Rectangle 2"/>
          <p:cNvSpPr>
            <a:spLocks noGrp="1" noChangeArrowheads="1"/>
          </p:cNvSpPr>
          <p:nvPr>
            <p:ph type="title"/>
          </p:nvPr>
        </p:nvSpPr>
        <p:spPr>
          <a:xfrm>
            <a:off x="1815662" y="618426"/>
            <a:ext cx="7772400" cy="1143000"/>
          </a:xfrm>
        </p:spPr>
        <p:txBody>
          <a:bodyPr rtlCol="0">
            <a:normAutofit fontScale="90000"/>
          </a:bodyPr>
          <a:lstStyle/>
          <a:p>
            <a:pPr eaLnBrk="1" fontAlgn="auto" hangingPunct="1">
              <a:spcAft>
                <a:spcPts val="0"/>
              </a:spcAft>
              <a:defRPr/>
            </a:pPr>
            <a:r>
              <a:rPr lang="en-US" sz="4000" dirty="0"/>
              <a:t/>
            </a:r>
            <a:br>
              <a:rPr lang="en-US" sz="4000" dirty="0"/>
            </a:br>
            <a:r>
              <a:rPr lang="en-US" sz="4900" dirty="0"/>
              <a:t>Looking within </a:t>
            </a:r>
          </a:p>
        </p:txBody>
      </p:sp>
      <p:sp>
        <p:nvSpPr>
          <p:cNvPr id="57347"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defTabSz="457200" eaLnBrk="0" fontAlgn="base" hangingPunct="0">
              <a:spcBef>
                <a:spcPct val="0"/>
              </a:spcBef>
              <a:spcAft>
                <a:spcPct val="0"/>
              </a:spcAft>
              <a:defRPr>
                <a:solidFill>
                  <a:schemeClr val="tx1"/>
                </a:solidFill>
                <a:latin typeface="Trebuchet MS" panose="020B0603020202020204" pitchFamily="34" charset="0"/>
              </a:defRPr>
            </a:lvl6pPr>
            <a:lvl7pPr marL="2971800" indent="-228600" defTabSz="457200" eaLnBrk="0" fontAlgn="base" hangingPunct="0">
              <a:spcBef>
                <a:spcPct val="0"/>
              </a:spcBef>
              <a:spcAft>
                <a:spcPct val="0"/>
              </a:spcAft>
              <a:defRPr>
                <a:solidFill>
                  <a:schemeClr val="tx1"/>
                </a:solidFill>
                <a:latin typeface="Trebuchet MS" panose="020B0603020202020204" pitchFamily="34" charset="0"/>
              </a:defRPr>
            </a:lvl7pPr>
            <a:lvl8pPr marL="3429000" indent="-228600" defTabSz="457200" eaLnBrk="0" fontAlgn="base" hangingPunct="0">
              <a:spcBef>
                <a:spcPct val="0"/>
              </a:spcBef>
              <a:spcAft>
                <a:spcPct val="0"/>
              </a:spcAft>
              <a:defRPr>
                <a:solidFill>
                  <a:schemeClr val="tx1"/>
                </a:solidFill>
                <a:latin typeface="Trebuchet MS" panose="020B0603020202020204" pitchFamily="34" charset="0"/>
              </a:defRPr>
            </a:lvl8pPr>
            <a:lvl9pPr marL="3886200" indent="-228600" defTabSz="457200" eaLnBrk="0" fontAlgn="base" hangingPunct="0">
              <a:spcBef>
                <a:spcPct val="0"/>
              </a:spcBef>
              <a:spcAft>
                <a:spcPct val="0"/>
              </a:spcAft>
              <a:defRPr>
                <a:solidFill>
                  <a:schemeClr val="tx1"/>
                </a:solidFill>
                <a:latin typeface="Trebuchet MS" panose="020B0603020202020204" pitchFamily="34" charset="0"/>
              </a:defRPr>
            </a:lvl9pPr>
          </a:lstStyle>
          <a:p>
            <a:fld id="{53462721-46D6-4BD9-8567-143AB6639A0F}" type="slidenum">
              <a:rPr lang="en-US" altLang="en-US" sz="1400">
                <a:solidFill>
                  <a:srgbClr val="000000"/>
                </a:solidFill>
                <a:latin typeface="Times New Roman" panose="02020603050405020304" pitchFamily="18" charset="0"/>
              </a:rPr>
              <a:pPr/>
              <a:t>11</a:t>
            </a:fld>
            <a:endParaRPr lang="en-US" altLang="en-US" sz="1400">
              <a:solidFill>
                <a:srgbClr val="000000"/>
              </a:solidFill>
              <a:latin typeface="Times New Roman" panose="02020603050405020304" pitchFamily="18" charset="0"/>
            </a:endParaRPr>
          </a:p>
        </p:txBody>
      </p:sp>
      <p:pic>
        <p:nvPicPr>
          <p:cNvPr id="57348"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268663" y="2360614"/>
            <a:ext cx="4305300" cy="3201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918494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5"/>
          <p:cNvSpPr>
            <a:spLocks noGrp="1" noChangeArrowheads="1"/>
          </p:cNvSpPr>
          <p:nvPr>
            <p:ph type="title"/>
          </p:nvPr>
        </p:nvSpPr>
        <p:spPr>
          <a:xfrm>
            <a:off x="2209800" y="165100"/>
            <a:ext cx="7772400" cy="1143000"/>
          </a:xfrm>
        </p:spPr>
        <p:txBody>
          <a:bodyPr/>
          <a:lstStyle/>
          <a:p>
            <a:pPr eaLnBrk="1" fontAlgn="auto" hangingPunct="1">
              <a:spcAft>
                <a:spcPts val="0"/>
              </a:spcAft>
              <a:defRPr/>
            </a:pPr>
            <a:r>
              <a:rPr lang="en-US" altLang="en-US" dirty="0" smtClean="0">
                <a:solidFill>
                  <a:srgbClr val="993366"/>
                </a:solidFill>
              </a:rPr>
              <a:t>Training Objectives:</a:t>
            </a:r>
          </a:p>
        </p:txBody>
      </p:sp>
      <p:sp>
        <p:nvSpPr>
          <p:cNvPr id="38915" name="Rectangle 7"/>
          <p:cNvSpPr>
            <a:spLocks noChangeArrowheads="1"/>
          </p:cNvSpPr>
          <p:nvPr/>
        </p:nvSpPr>
        <p:spPr bwMode="auto">
          <a:xfrm>
            <a:off x="2260600" y="2465388"/>
            <a:ext cx="7696200" cy="2647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ctr">
            <a:spAutoFit/>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eaLnBrk="0" fontAlgn="base" hangingPunct="0">
              <a:spcBef>
                <a:spcPct val="0"/>
              </a:spcBef>
              <a:spcAft>
                <a:spcPct val="0"/>
              </a:spcAft>
              <a:defRPr>
                <a:solidFill>
                  <a:schemeClr val="tx1"/>
                </a:solidFill>
                <a:latin typeface="Trebuchet MS" panose="020B0603020202020204" pitchFamily="34" charset="0"/>
              </a:defRPr>
            </a:lvl6pPr>
            <a:lvl7pPr marL="2971800" indent="-228600" eaLnBrk="0" fontAlgn="base" hangingPunct="0">
              <a:spcBef>
                <a:spcPct val="0"/>
              </a:spcBef>
              <a:spcAft>
                <a:spcPct val="0"/>
              </a:spcAft>
              <a:defRPr>
                <a:solidFill>
                  <a:schemeClr val="tx1"/>
                </a:solidFill>
                <a:latin typeface="Trebuchet MS" panose="020B0603020202020204" pitchFamily="34" charset="0"/>
              </a:defRPr>
            </a:lvl7pPr>
            <a:lvl8pPr marL="3429000" indent="-228600" eaLnBrk="0" fontAlgn="base" hangingPunct="0">
              <a:spcBef>
                <a:spcPct val="0"/>
              </a:spcBef>
              <a:spcAft>
                <a:spcPct val="0"/>
              </a:spcAft>
              <a:defRPr>
                <a:solidFill>
                  <a:schemeClr val="tx1"/>
                </a:solidFill>
                <a:latin typeface="Trebuchet MS" panose="020B0603020202020204" pitchFamily="34" charset="0"/>
              </a:defRPr>
            </a:lvl8pPr>
            <a:lvl9pPr marL="3886200" indent="-228600" eaLnBrk="0" fontAlgn="base" hangingPunct="0">
              <a:spcBef>
                <a:spcPct val="0"/>
              </a:spcBef>
              <a:spcAft>
                <a:spcPct val="0"/>
              </a:spcAft>
              <a:defRPr>
                <a:solidFill>
                  <a:schemeClr val="tx1"/>
                </a:solidFill>
                <a:latin typeface="Trebuchet MS" panose="020B0603020202020204" pitchFamily="34" charset="0"/>
              </a:defRPr>
            </a:lvl9pPr>
          </a:lstStyle>
          <a:p>
            <a:pPr algn="ctr" eaLnBrk="0" fontAlgn="base" hangingPunct="0">
              <a:spcBef>
                <a:spcPct val="0"/>
              </a:spcBef>
              <a:spcAft>
                <a:spcPct val="0"/>
              </a:spcAft>
            </a:pPr>
            <a:endParaRPr lang="en-US" altLang="en-US" sz="3200" b="1">
              <a:solidFill>
                <a:srgbClr val="993366"/>
              </a:solidFill>
              <a:latin typeface="Tahoma" panose="020B0604030504040204" pitchFamily="34" charset="0"/>
            </a:endParaRPr>
          </a:p>
          <a:p>
            <a:pPr algn="ctr" eaLnBrk="0" fontAlgn="base" hangingPunct="0">
              <a:spcBef>
                <a:spcPct val="0"/>
              </a:spcBef>
              <a:spcAft>
                <a:spcPct val="0"/>
              </a:spcAft>
            </a:pPr>
            <a:endParaRPr lang="en-US" altLang="en-US" sz="3200">
              <a:solidFill>
                <a:srgbClr val="993366"/>
              </a:solidFill>
              <a:latin typeface="Tahoma" panose="020B0604030504040204" pitchFamily="34" charset="0"/>
            </a:endParaRPr>
          </a:p>
          <a:p>
            <a:pPr algn="ctr" eaLnBrk="0" fontAlgn="base" hangingPunct="0">
              <a:spcBef>
                <a:spcPct val="0"/>
              </a:spcBef>
              <a:spcAft>
                <a:spcPct val="0"/>
              </a:spcAft>
            </a:pPr>
            <a:r>
              <a:rPr lang="en-US" altLang="en-US" sz="2400" b="1">
                <a:solidFill>
                  <a:srgbClr val="993366"/>
                </a:solidFill>
                <a:latin typeface="Tahoma" panose="020B0604030504040204" pitchFamily="34" charset="0"/>
              </a:rPr>
              <a:t> </a:t>
            </a:r>
            <a:endParaRPr lang="en-US" altLang="en-US" sz="2400">
              <a:solidFill>
                <a:srgbClr val="993366"/>
              </a:solidFill>
              <a:latin typeface="Tahoma" panose="020B0604030504040204" pitchFamily="34" charset="0"/>
            </a:endParaRPr>
          </a:p>
          <a:p>
            <a:pPr eaLnBrk="0" fontAlgn="base" hangingPunct="0">
              <a:spcBef>
                <a:spcPct val="0"/>
              </a:spcBef>
              <a:spcAft>
                <a:spcPct val="0"/>
              </a:spcAft>
            </a:pPr>
            <a:r>
              <a:rPr lang="en-US" altLang="en-US" sz="2400" b="1">
                <a:solidFill>
                  <a:srgbClr val="993366"/>
                </a:solidFill>
                <a:latin typeface="Tahoma" panose="020B0604030504040204" pitchFamily="34" charset="0"/>
              </a:rPr>
              <a:t> </a:t>
            </a:r>
            <a:endParaRPr lang="en-US" altLang="en-US" sz="2400">
              <a:solidFill>
                <a:srgbClr val="993366"/>
              </a:solidFill>
              <a:latin typeface="Tahoma" panose="020B0604030504040204" pitchFamily="34" charset="0"/>
            </a:endParaRPr>
          </a:p>
          <a:p>
            <a:pPr eaLnBrk="0" fontAlgn="base" hangingPunct="0">
              <a:spcBef>
                <a:spcPct val="0"/>
              </a:spcBef>
              <a:spcAft>
                <a:spcPct val="0"/>
              </a:spcAft>
            </a:pPr>
            <a:r>
              <a:rPr lang="en-US" altLang="en-US" sz="2000" b="1">
                <a:solidFill>
                  <a:srgbClr val="993366"/>
                </a:solidFill>
                <a:latin typeface="Tahoma" panose="020B0604030504040204" pitchFamily="34" charset="0"/>
              </a:rPr>
              <a:t> </a:t>
            </a:r>
            <a:endParaRPr lang="en-US" altLang="en-US" sz="2000">
              <a:solidFill>
                <a:srgbClr val="993366"/>
              </a:solidFill>
              <a:latin typeface="Tahoma" panose="020B0604030504040204" pitchFamily="34" charset="0"/>
            </a:endParaRPr>
          </a:p>
          <a:p>
            <a:pPr eaLnBrk="0" fontAlgn="base" hangingPunct="0">
              <a:spcBef>
                <a:spcPct val="0"/>
              </a:spcBef>
              <a:spcAft>
                <a:spcPct val="0"/>
              </a:spcAft>
            </a:pPr>
            <a:r>
              <a:rPr lang="en-US" altLang="en-US" sz="4000">
                <a:solidFill>
                  <a:srgbClr val="993366"/>
                </a:solidFill>
                <a:latin typeface="Tahoma" panose="020B0604030504040204" pitchFamily="34" charset="0"/>
              </a:rPr>
              <a:t> </a:t>
            </a:r>
          </a:p>
        </p:txBody>
      </p:sp>
      <p:sp>
        <p:nvSpPr>
          <p:cNvPr id="38916" name="Content Placeholder 1"/>
          <p:cNvSpPr txBox="1">
            <a:spLocks/>
          </p:cNvSpPr>
          <p:nvPr/>
        </p:nvSpPr>
        <p:spPr bwMode="auto">
          <a:xfrm>
            <a:off x="1687514" y="1928814"/>
            <a:ext cx="7902575" cy="4440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520700" indent="-228600">
              <a:spcBef>
                <a:spcPts val="500"/>
              </a:spcBef>
              <a:buClr>
                <a:srgbClr val="F9B639"/>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758825" indent="-228600">
              <a:spcBef>
                <a:spcPts val="400"/>
              </a:spcBef>
              <a:buClr>
                <a:srgbClr val="F9B639"/>
              </a:buClr>
              <a:buSzPct val="60000"/>
              <a:buFont typeface="Wingdings" panose="05000000000000000000" pitchFamily="2" charset="2"/>
              <a:buChar char=""/>
              <a:defRPr sz="2000">
                <a:solidFill>
                  <a:schemeClr val="tx1"/>
                </a:solidFill>
                <a:latin typeface="Trebuchet MS" panose="020B0603020202020204" pitchFamily="34" charset="0"/>
              </a:defRPr>
            </a:lvl3pPr>
            <a:lvl4pPr marL="1004888" indent="-228600">
              <a:spcBef>
                <a:spcPct val="20000"/>
              </a:spcBef>
              <a:buClr>
                <a:srgbClr val="F9B639"/>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1279525" indent="-228600">
              <a:spcBef>
                <a:spcPts val="400"/>
              </a:spcBef>
              <a:buClr>
                <a:srgbClr val="F9B639"/>
              </a:buClr>
              <a:buSzPct val="70000"/>
              <a:buFont typeface="Wingdings" panose="05000000000000000000" pitchFamily="2" charset="2"/>
              <a:buChar char=""/>
              <a:defRPr>
                <a:solidFill>
                  <a:schemeClr val="tx1"/>
                </a:solidFill>
                <a:latin typeface="Trebuchet MS" panose="020B0603020202020204" pitchFamily="34" charset="0"/>
              </a:defRPr>
            </a:lvl5pPr>
            <a:lvl6pPr marL="1736725" indent="-228600" eaLnBrk="0" fontAlgn="base" hangingPunct="0">
              <a:spcBef>
                <a:spcPts val="400"/>
              </a:spcBef>
              <a:spcAft>
                <a:spcPct val="0"/>
              </a:spcAft>
              <a:buClr>
                <a:srgbClr val="F9B639"/>
              </a:buClr>
              <a:buSzPct val="70000"/>
              <a:buFont typeface="Wingdings" panose="05000000000000000000" pitchFamily="2" charset="2"/>
              <a:buChar char=""/>
              <a:defRPr>
                <a:solidFill>
                  <a:schemeClr val="tx1"/>
                </a:solidFill>
                <a:latin typeface="Trebuchet MS" panose="020B0603020202020204" pitchFamily="34" charset="0"/>
              </a:defRPr>
            </a:lvl6pPr>
            <a:lvl7pPr marL="2193925" indent="-228600" eaLnBrk="0" fontAlgn="base" hangingPunct="0">
              <a:spcBef>
                <a:spcPts val="400"/>
              </a:spcBef>
              <a:spcAft>
                <a:spcPct val="0"/>
              </a:spcAft>
              <a:buClr>
                <a:srgbClr val="F9B639"/>
              </a:buClr>
              <a:buSzPct val="70000"/>
              <a:buFont typeface="Wingdings" panose="05000000000000000000" pitchFamily="2" charset="2"/>
              <a:buChar char=""/>
              <a:defRPr>
                <a:solidFill>
                  <a:schemeClr val="tx1"/>
                </a:solidFill>
                <a:latin typeface="Trebuchet MS" panose="020B0603020202020204" pitchFamily="34" charset="0"/>
              </a:defRPr>
            </a:lvl7pPr>
            <a:lvl8pPr marL="2651125" indent="-228600" eaLnBrk="0" fontAlgn="base" hangingPunct="0">
              <a:spcBef>
                <a:spcPts val="400"/>
              </a:spcBef>
              <a:spcAft>
                <a:spcPct val="0"/>
              </a:spcAft>
              <a:buClr>
                <a:srgbClr val="F9B639"/>
              </a:buClr>
              <a:buSzPct val="70000"/>
              <a:buFont typeface="Wingdings" panose="05000000000000000000" pitchFamily="2" charset="2"/>
              <a:buChar char=""/>
              <a:defRPr>
                <a:solidFill>
                  <a:schemeClr val="tx1"/>
                </a:solidFill>
                <a:latin typeface="Trebuchet MS" panose="020B0603020202020204" pitchFamily="34" charset="0"/>
              </a:defRPr>
            </a:lvl8pPr>
            <a:lvl9pPr marL="3108325" indent="-228600" eaLnBrk="0" fontAlgn="base" hangingPunct="0">
              <a:spcBef>
                <a:spcPts val="400"/>
              </a:spcBef>
              <a:spcAft>
                <a:spcPct val="0"/>
              </a:spcAft>
              <a:buClr>
                <a:srgbClr val="F9B639"/>
              </a:buClr>
              <a:buSzPct val="70000"/>
              <a:buFont typeface="Wingdings" panose="05000000000000000000" pitchFamily="2" charset="2"/>
              <a:buChar char=""/>
              <a:defRPr>
                <a:solidFill>
                  <a:schemeClr val="tx1"/>
                </a:solidFill>
                <a:latin typeface="Trebuchet MS" panose="020B0603020202020204" pitchFamily="34" charset="0"/>
              </a:defRPr>
            </a:lvl9pPr>
          </a:lstStyle>
          <a:p>
            <a:pPr fontAlgn="base">
              <a:lnSpc>
                <a:spcPct val="90000"/>
              </a:lnSpc>
              <a:spcAft>
                <a:spcPts val="1000"/>
              </a:spcAft>
              <a:buClr>
                <a:srgbClr val="B13F9A"/>
              </a:buClr>
              <a:buNone/>
            </a:pPr>
            <a:r>
              <a:rPr lang="en-US" altLang="en-US" sz="3200">
                <a:solidFill>
                  <a:prstClr val="black"/>
                </a:solidFill>
                <a:latin typeface="Franklin Gothic Book" panose="020B0503020102020204" pitchFamily="34" charset="0"/>
              </a:rPr>
              <a:t>Understand suicidal thinking</a:t>
            </a:r>
          </a:p>
          <a:p>
            <a:pPr fontAlgn="base">
              <a:lnSpc>
                <a:spcPct val="90000"/>
              </a:lnSpc>
              <a:spcAft>
                <a:spcPts val="1000"/>
              </a:spcAft>
              <a:buClr>
                <a:srgbClr val="B13F9A"/>
              </a:buClr>
              <a:buNone/>
            </a:pPr>
            <a:r>
              <a:rPr lang="en-US" altLang="en-US" sz="3200">
                <a:solidFill>
                  <a:prstClr val="black"/>
                </a:solidFill>
                <a:latin typeface="Franklin Gothic Book" panose="020B0503020102020204" pitchFamily="34" charset="0"/>
              </a:rPr>
              <a:t>Become more aware of risk factors and warning signs of suicidal behavior</a:t>
            </a:r>
          </a:p>
          <a:p>
            <a:pPr fontAlgn="base">
              <a:lnSpc>
                <a:spcPct val="90000"/>
              </a:lnSpc>
              <a:spcAft>
                <a:spcPts val="1000"/>
              </a:spcAft>
              <a:buClr>
                <a:srgbClr val="B13F9A"/>
              </a:buClr>
              <a:buNone/>
            </a:pPr>
            <a:r>
              <a:rPr lang="en-US" altLang="en-US" sz="3200">
                <a:solidFill>
                  <a:prstClr val="black"/>
                </a:solidFill>
                <a:latin typeface="Franklin Gothic Book" panose="020B0503020102020204" pitchFamily="34" charset="0"/>
              </a:rPr>
              <a:t>Acknowledge and overcome barriers to comprehensive suicide prevention in schools</a:t>
            </a:r>
          </a:p>
          <a:p>
            <a:pPr fontAlgn="base">
              <a:lnSpc>
                <a:spcPct val="90000"/>
              </a:lnSpc>
              <a:spcAft>
                <a:spcPts val="1000"/>
              </a:spcAft>
              <a:buClr>
                <a:srgbClr val="B13F9A"/>
              </a:buClr>
              <a:buNone/>
            </a:pPr>
            <a:r>
              <a:rPr lang="en-US" altLang="en-US" sz="3200">
                <a:solidFill>
                  <a:prstClr val="black"/>
                </a:solidFill>
                <a:latin typeface="Franklin Gothic Book" panose="020B0503020102020204" pitchFamily="34" charset="0"/>
              </a:rPr>
              <a:t>Learn best-practice/effective suicide prevention guidelines</a:t>
            </a:r>
          </a:p>
        </p:txBody>
      </p:sp>
    </p:spTree>
    <p:extLst>
      <p:ext uri="{BB962C8B-B14F-4D97-AF65-F5344CB8AC3E}">
        <p14:creationId xmlns:p14="http://schemas.microsoft.com/office/powerpoint/2010/main" val="27385273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Footer Placeholder 2"/>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b" anchorCtr="0" compatLnSpc="1">
            <a:prstTxWarp prst="textNoShape">
              <a:avLst/>
            </a:prstTxWarp>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defTabSz="457200" eaLnBrk="0" fontAlgn="base" hangingPunct="0">
              <a:spcBef>
                <a:spcPct val="0"/>
              </a:spcBef>
              <a:spcAft>
                <a:spcPct val="0"/>
              </a:spcAft>
              <a:defRPr>
                <a:solidFill>
                  <a:schemeClr val="tx1"/>
                </a:solidFill>
                <a:latin typeface="Trebuchet MS" panose="020B0603020202020204" pitchFamily="34" charset="0"/>
              </a:defRPr>
            </a:lvl6pPr>
            <a:lvl7pPr marL="2971800" indent="-228600" defTabSz="457200" eaLnBrk="0" fontAlgn="base" hangingPunct="0">
              <a:spcBef>
                <a:spcPct val="0"/>
              </a:spcBef>
              <a:spcAft>
                <a:spcPct val="0"/>
              </a:spcAft>
              <a:defRPr>
                <a:solidFill>
                  <a:schemeClr val="tx1"/>
                </a:solidFill>
                <a:latin typeface="Trebuchet MS" panose="020B0603020202020204" pitchFamily="34" charset="0"/>
              </a:defRPr>
            </a:lvl7pPr>
            <a:lvl8pPr marL="3429000" indent="-228600" defTabSz="457200" eaLnBrk="0" fontAlgn="base" hangingPunct="0">
              <a:spcBef>
                <a:spcPct val="0"/>
              </a:spcBef>
              <a:spcAft>
                <a:spcPct val="0"/>
              </a:spcAft>
              <a:defRPr>
                <a:solidFill>
                  <a:schemeClr val="tx1"/>
                </a:solidFill>
                <a:latin typeface="Trebuchet MS" panose="020B0603020202020204" pitchFamily="34" charset="0"/>
              </a:defRPr>
            </a:lvl8pPr>
            <a:lvl9pPr marL="3886200" indent="-228600" defTabSz="457200" eaLnBrk="0" fontAlgn="base" hangingPunct="0">
              <a:spcBef>
                <a:spcPct val="0"/>
              </a:spcBef>
              <a:spcAft>
                <a:spcPct val="0"/>
              </a:spcAft>
              <a:defRPr>
                <a:solidFill>
                  <a:schemeClr val="tx1"/>
                </a:solidFill>
                <a:latin typeface="Trebuchet MS" panose="020B0603020202020204" pitchFamily="34" charset="0"/>
              </a:defRPr>
            </a:lvl9pPr>
          </a:lstStyle>
          <a:p>
            <a:pPr fontAlgn="base">
              <a:spcBef>
                <a:spcPct val="0"/>
              </a:spcBef>
              <a:spcAft>
                <a:spcPct val="0"/>
              </a:spcAft>
            </a:pPr>
            <a:r>
              <a:rPr lang="en-US" altLang="en-US" sz="1400">
                <a:solidFill>
                  <a:srgbClr val="000000"/>
                </a:solidFill>
                <a:latin typeface="Times New Roman" panose="02020603050405020304" pitchFamily="18" charset="0"/>
              </a:rPr>
              <a:t>MISD</a:t>
            </a:r>
          </a:p>
        </p:txBody>
      </p:sp>
      <p:pic>
        <p:nvPicPr>
          <p:cNvPr id="82948" name="Picture 4" descr="MCj03036070000[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52600" y="228601"/>
            <a:ext cx="2209800" cy="173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64" name="Picture 1"/>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611563" y="2233614"/>
            <a:ext cx="4724400" cy="3214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0100274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82948"/>
                                        </p:tgtEl>
                                        <p:attrNameLst>
                                          <p:attrName>style.visibility</p:attrName>
                                        </p:attrNameLst>
                                      </p:cBhvr>
                                      <p:to>
                                        <p:strVal val="visible"/>
                                      </p:to>
                                    </p:set>
                                    <p:animEffect transition="in" filter="blinds(horizontal)">
                                      <p:cBhvr>
                                        <p:cTn id="7" dur="1000"/>
                                        <p:tgtEl>
                                          <p:spTgt spid="829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1524000" y="15331"/>
            <a:ext cx="8229600" cy="1143000"/>
          </a:xfrm>
        </p:spPr>
        <p:txBody>
          <a:bodyPr>
            <a:normAutofit fontScale="90000"/>
          </a:bodyPr>
          <a:lstStyle/>
          <a:p>
            <a:pPr>
              <a:defRPr/>
            </a:pPr>
            <a:r>
              <a:rPr lang="en-US" altLang="en-US" sz="4000" dirty="0"/>
              <a:t>Depression &amp; Suicide by Academics</a:t>
            </a:r>
            <a:endParaRPr lang="en-US" altLang="en-US" sz="2000" dirty="0"/>
          </a:p>
        </p:txBody>
      </p:sp>
      <p:graphicFrame>
        <p:nvGraphicFramePr>
          <p:cNvPr id="4" name="Chart Placeholder 3"/>
          <p:cNvGraphicFramePr>
            <a:graphicFrameLocks noGrp="1"/>
          </p:cNvGraphicFramePr>
          <p:nvPr>
            <p:ph type="chart" idx="1"/>
          </p:nvPr>
        </p:nvGraphicFramePr>
        <p:xfrm>
          <a:off x="1524000" y="1417638"/>
          <a:ext cx="9144000" cy="536416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8220996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660525" y="1752601"/>
            <a:ext cx="8007350" cy="1323975"/>
          </a:xfrm>
          <a:prstGeom prst="rect">
            <a:avLst/>
          </a:prstGeom>
          <a:noFill/>
        </p:spPr>
        <p:txBody>
          <a:bodyPr>
            <a:spAutoFit/>
          </a:bodyPr>
          <a:lstStyle/>
          <a:p>
            <a:pPr defTabSz="457200" eaLnBrk="0" fontAlgn="base" hangingPunct="0">
              <a:spcBef>
                <a:spcPct val="0"/>
              </a:spcBef>
              <a:spcAft>
                <a:spcPct val="0"/>
              </a:spcAft>
              <a:defRPr/>
            </a:pPr>
            <a:r>
              <a:rPr lang="en-US" sz="4000" dirty="0">
                <a:solidFill>
                  <a:prstClr val="black"/>
                </a:solidFill>
              </a:rPr>
              <a:t>Seriously Considered Suicide</a:t>
            </a:r>
          </a:p>
          <a:p>
            <a:pPr marL="457200" indent="-457200" defTabSz="457200" eaLnBrk="0" fontAlgn="base" hangingPunct="0">
              <a:spcBef>
                <a:spcPct val="0"/>
              </a:spcBef>
              <a:spcAft>
                <a:spcPct val="0"/>
              </a:spcAft>
              <a:buFont typeface="Arial" panose="020B0604020202020204" pitchFamily="34" charset="0"/>
              <a:buChar char="•"/>
              <a:defRPr/>
            </a:pPr>
            <a:r>
              <a:rPr lang="en-US" sz="4000" dirty="0">
                <a:solidFill>
                  <a:prstClr val="black"/>
                </a:solidFill>
              </a:rPr>
              <a:t>7</a:t>
            </a:r>
            <a:r>
              <a:rPr lang="en-US" sz="4000" baseline="30000" dirty="0">
                <a:solidFill>
                  <a:prstClr val="black"/>
                </a:solidFill>
              </a:rPr>
              <a:t>th</a:t>
            </a:r>
            <a:r>
              <a:rPr lang="en-US" sz="4000" dirty="0">
                <a:solidFill>
                  <a:prstClr val="black"/>
                </a:solidFill>
              </a:rPr>
              <a:t> graders A/B 18% and D/F 43%</a:t>
            </a:r>
          </a:p>
        </p:txBody>
      </p:sp>
      <p:sp>
        <p:nvSpPr>
          <p:cNvPr id="4" name="Title 1"/>
          <p:cNvSpPr txBox="1">
            <a:spLocks/>
          </p:cNvSpPr>
          <p:nvPr/>
        </p:nvSpPr>
        <p:spPr>
          <a:xfrm>
            <a:off x="2209800" y="609600"/>
            <a:ext cx="7772400" cy="1143000"/>
          </a:xfrm>
          <a:prstGeom prst="rect">
            <a:avLst/>
          </a:prstGeom>
        </p:spPr>
        <p:txBody>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a:lstStyle>
          <a:p>
            <a:pPr defTabSz="457200">
              <a:defRPr/>
            </a:pPr>
            <a:r>
              <a:rPr lang="en-US" kern="0" dirty="0">
                <a:solidFill>
                  <a:srgbClr val="B13F9A"/>
                </a:solidFill>
              </a:rPr>
              <a:t>Facing the Facts</a:t>
            </a:r>
          </a:p>
        </p:txBody>
      </p:sp>
      <p:pic>
        <p:nvPicPr>
          <p:cNvPr id="45060"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000875" y="4391026"/>
            <a:ext cx="2667000" cy="246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349076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Footer Placeholder 1"/>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0" rIns="91440" bIns="0" numCol="1" anchor="b" anchorCtr="0" compatLnSpc="1">
            <a:prstTxWarp prst="textNoShape">
              <a:avLst/>
            </a:prstTxWarp>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defTabSz="457200" eaLnBrk="0" fontAlgn="base" hangingPunct="0">
              <a:spcBef>
                <a:spcPct val="0"/>
              </a:spcBef>
              <a:spcAft>
                <a:spcPct val="0"/>
              </a:spcAft>
              <a:defRPr>
                <a:solidFill>
                  <a:schemeClr val="tx1"/>
                </a:solidFill>
                <a:latin typeface="Trebuchet MS" panose="020B0603020202020204" pitchFamily="34" charset="0"/>
              </a:defRPr>
            </a:lvl6pPr>
            <a:lvl7pPr marL="2971800" indent="-228600" defTabSz="457200" eaLnBrk="0" fontAlgn="base" hangingPunct="0">
              <a:spcBef>
                <a:spcPct val="0"/>
              </a:spcBef>
              <a:spcAft>
                <a:spcPct val="0"/>
              </a:spcAft>
              <a:defRPr>
                <a:solidFill>
                  <a:schemeClr val="tx1"/>
                </a:solidFill>
                <a:latin typeface="Trebuchet MS" panose="020B0603020202020204" pitchFamily="34" charset="0"/>
              </a:defRPr>
            </a:lvl7pPr>
            <a:lvl8pPr marL="3429000" indent="-228600" defTabSz="457200" eaLnBrk="0" fontAlgn="base" hangingPunct="0">
              <a:spcBef>
                <a:spcPct val="0"/>
              </a:spcBef>
              <a:spcAft>
                <a:spcPct val="0"/>
              </a:spcAft>
              <a:defRPr>
                <a:solidFill>
                  <a:schemeClr val="tx1"/>
                </a:solidFill>
                <a:latin typeface="Trebuchet MS" panose="020B0603020202020204" pitchFamily="34" charset="0"/>
              </a:defRPr>
            </a:lvl8pPr>
            <a:lvl9pPr marL="3886200" indent="-228600" defTabSz="457200" eaLnBrk="0" fontAlgn="base" hangingPunct="0">
              <a:spcBef>
                <a:spcPct val="0"/>
              </a:spcBef>
              <a:spcAft>
                <a:spcPct val="0"/>
              </a:spcAft>
              <a:defRPr>
                <a:solidFill>
                  <a:schemeClr val="tx1"/>
                </a:solidFill>
                <a:latin typeface="Trebuchet MS" panose="020B0603020202020204" pitchFamily="34" charset="0"/>
              </a:defRPr>
            </a:lvl9pPr>
          </a:lstStyle>
          <a:p>
            <a:pPr fontAlgn="base">
              <a:spcBef>
                <a:spcPct val="0"/>
              </a:spcBef>
              <a:spcAft>
                <a:spcPct val="0"/>
              </a:spcAft>
            </a:pPr>
            <a:r>
              <a:rPr lang="en-US" altLang="en-US" sz="1400">
                <a:solidFill>
                  <a:srgbClr val="000000"/>
                </a:solidFill>
                <a:latin typeface="Times New Roman" panose="02020603050405020304" pitchFamily="18" charset="0"/>
              </a:rPr>
              <a:t>MISD</a:t>
            </a:r>
          </a:p>
        </p:txBody>
      </p:sp>
      <p:sp>
        <p:nvSpPr>
          <p:cNvPr id="3" name="TextBox 2"/>
          <p:cNvSpPr txBox="1"/>
          <p:nvPr/>
        </p:nvSpPr>
        <p:spPr>
          <a:xfrm>
            <a:off x="1981200" y="1752601"/>
            <a:ext cx="7556500" cy="1323975"/>
          </a:xfrm>
          <a:prstGeom prst="rect">
            <a:avLst/>
          </a:prstGeom>
          <a:noFill/>
        </p:spPr>
        <p:txBody>
          <a:bodyPr>
            <a:spAutoFit/>
          </a:bodyPr>
          <a:lstStyle/>
          <a:p>
            <a:pPr eaLnBrk="0" fontAlgn="base" hangingPunct="0">
              <a:spcBef>
                <a:spcPct val="0"/>
              </a:spcBef>
              <a:spcAft>
                <a:spcPct val="0"/>
              </a:spcAft>
              <a:defRPr/>
            </a:pPr>
            <a:r>
              <a:rPr lang="en-US" sz="4000" dirty="0">
                <a:solidFill>
                  <a:prstClr val="black"/>
                </a:solidFill>
                <a:latin typeface="Times New Roman" panose="02020603050405020304" pitchFamily="18" charset="0"/>
              </a:rPr>
              <a:t>Made a Plan</a:t>
            </a:r>
          </a:p>
          <a:p>
            <a:pPr marL="457200" indent="-457200" eaLnBrk="0" fontAlgn="base" hangingPunct="0">
              <a:spcBef>
                <a:spcPct val="0"/>
              </a:spcBef>
              <a:spcAft>
                <a:spcPct val="0"/>
              </a:spcAft>
              <a:buFont typeface="Arial" panose="020B0604020202020204" pitchFamily="34" charset="0"/>
              <a:buChar char="•"/>
              <a:defRPr/>
            </a:pPr>
            <a:r>
              <a:rPr lang="en-US" sz="4000" dirty="0">
                <a:solidFill>
                  <a:prstClr val="black"/>
                </a:solidFill>
                <a:latin typeface="Times New Roman" panose="02020603050405020304" pitchFamily="18" charset="0"/>
              </a:rPr>
              <a:t>7</a:t>
            </a:r>
            <a:r>
              <a:rPr lang="en-US" sz="4000" baseline="30000" dirty="0">
                <a:solidFill>
                  <a:prstClr val="black"/>
                </a:solidFill>
                <a:latin typeface="Times New Roman" panose="02020603050405020304" pitchFamily="18" charset="0"/>
              </a:rPr>
              <a:t>th</a:t>
            </a:r>
            <a:r>
              <a:rPr lang="en-US" sz="4000" dirty="0">
                <a:solidFill>
                  <a:prstClr val="black"/>
                </a:solidFill>
                <a:latin typeface="Times New Roman" panose="02020603050405020304" pitchFamily="18" charset="0"/>
              </a:rPr>
              <a:t> grade 11.6 A/B and 43% D/F</a:t>
            </a:r>
          </a:p>
        </p:txBody>
      </p:sp>
      <p:sp>
        <p:nvSpPr>
          <p:cNvPr id="4" name="Title 1"/>
          <p:cNvSpPr txBox="1">
            <a:spLocks/>
          </p:cNvSpPr>
          <p:nvPr/>
        </p:nvSpPr>
        <p:spPr>
          <a:xfrm>
            <a:off x="2209800" y="609600"/>
            <a:ext cx="7772400" cy="1143000"/>
          </a:xfrm>
          <a:prstGeom prst="rect">
            <a:avLst/>
          </a:prstGeom>
        </p:spPr>
        <p:txBody>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a:lstStyle>
          <a:p>
            <a:pPr>
              <a:defRPr/>
            </a:pPr>
            <a:r>
              <a:rPr lang="en-US" kern="0" dirty="0">
                <a:solidFill>
                  <a:srgbClr val="2C3C43"/>
                </a:solidFill>
              </a:rPr>
              <a:t>Facing the Facts</a:t>
            </a:r>
          </a:p>
        </p:txBody>
      </p:sp>
      <p:pic>
        <p:nvPicPr>
          <p:cNvPr id="47109" name="Picture 5"/>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638800" y="4445001"/>
            <a:ext cx="3881438" cy="2403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947179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981200" y="1752601"/>
            <a:ext cx="7556500" cy="1323975"/>
          </a:xfrm>
          <a:prstGeom prst="rect">
            <a:avLst/>
          </a:prstGeom>
          <a:noFill/>
        </p:spPr>
        <p:txBody>
          <a:bodyPr>
            <a:spAutoFit/>
          </a:bodyPr>
          <a:lstStyle/>
          <a:p>
            <a:pPr eaLnBrk="0" fontAlgn="base" hangingPunct="0">
              <a:spcBef>
                <a:spcPct val="0"/>
              </a:spcBef>
              <a:spcAft>
                <a:spcPct val="0"/>
              </a:spcAft>
              <a:defRPr/>
            </a:pPr>
            <a:r>
              <a:rPr lang="en-US" sz="4000" dirty="0">
                <a:solidFill>
                  <a:prstClr val="black"/>
                </a:solidFill>
                <a:latin typeface="Times New Roman" panose="02020603050405020304" pitchFamily="18" charset="0"/>
              </a:rPr>
              <a:t>Attempted</a:t>
            </a:r>
          </a:p>
          <a:p>
            <a:pPr marL="457200" indent="-457200" eaLnBrk="0" fontAlgn="base" hangingPunct="0">
              <a:spcBef>
                <a:spcPct val="0"/>
              </a:spcBef>
              <a:spcAft>
                <a:spcPct val="0"/>
              </a:spcAft>
              <a:buFont typeface="Arial" panose="020B0604020202020204" pitchFamily="34" charset="0"/>
              <a:buChar char="•"/>
              <a:defRPr/>
            </a:pPr>
            <a:r>
              <a:rPr lang="en-US" sz="4000" dirty="0">
                <a:solidFill>
                  <a:prstClr val="black"/>
                </a:solidFill>
                <a:latin typeface="Times New Roman" panose="02020603050405020304" pitchFamily="18" charset="0"/>
              </a:rPr>
              <a:t>7</a:t>
            </a:r>
            <a:r>
              <a:rPr lang="en-US" sz="4000" baseline="30000" dirty="0">
                <a:solidFill>
                  <a:prstClr val="black"/>
                </a:solidFill>
                <a:latin typeface="Times New Roman" panose="02020603050405020304" pitchFamily="18" charset="0"/>
              </a:rPr>
              <a:t>th</a:t>
            </a:r>
            <a:r>
              <a:rPr lang="en-US" sz="4000" dirty="0">
                <a:solidFill>
                  <a:prstClr val="black"/>
                </a:solidFill>
                <a:latin typeface="Times New Roman" panose="02020603050405020304" pitchFamily="18" charset="0"/>
              </a:rPr>
              <a:t> graders A/B 7% and D/F 25%</a:t>
            </a:r>
          </a:p>
        </p:txBody>
      </p:sp>
      <p:sp>
        <p:nvSpPr>
          <p:cNvPr id="4" name="Title 1"/>
          <p:cNvSpPr txBox="1">
            <a:spLocks/>
          </p:cNvSpPr>
          <p:nvPr/>
        </p:nvSpPr>
        <p:spPr>
          <a:xfrm>
            <a:off x="2209800" y="609600"/>
            <a:ext cx="7772400" cy="1143000"/>
          </a:xfrm>
          <a:prstGeom prst="rect">
            <a:avLst/>
          </a:prstGeom>
        </p:spPr>
        <p:txBody>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a:lstStyle>
          <a:p>
            <a:pPr>
              <a:defRPr/>
            </a:pPr>
            <a:r>
              <a:rPr lang="en-US" sz="4800" kern="0" dirty="0">
                <a:solidFill>
                  <a:srgbClr val="2C3C43"/>
                </a:solidFill>
              </a:rPr>
              <a:t>Facing the Facts</a:t>
            </a:r>
          </a:p>
        </p:txBody>
      </p:sp>
      <p:pic>
        <p:nvPicPr>
          <p:cNvPr id="49156" name="Picture 5"/>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804988" y="4419601"/>
            <a:ext cx="7732712" cy="2030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208950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2205038" y="250825"/>
            <a:ext cx="7772400" cy="1143000"/>
          </a:xfrm>
        </p:spPr>
        <p:txBody>
          <a:bodyPr/>
          <a:lstStyle/>
          <a:p>
            <a:pPr eaLnBrk="1" fontAlgn="auto" hangingPunct="1">
              <a:spcAft>
                <a:spcPts val="0"/>
              </a:spcAft>
              <a:defRPr/>
            </a:pPr>
            <a:r>
              <a:rPr lang="en-US" altLang="en-US" smtClean="0"/>
              <a:t>Facing the Facts</a:t>
            </a:r>
          </a:p>
        </p:txBody>
      </p:sp>
      <p:sp>
        <p:nvSpPr>
          <p:cNvPr id="3" name="Content Placeholder 2"/>
          <p:cNvSpPr>
            <a:spLocks noGrp="1"/>
          </p:cNvSpPr>
          <p:nvPr>
            <p:ph idx="1"/>
          </p:nvPr>
        </p:nvSpPr>
        <p:spPr>
          <a:xfrm>
            <a:off x="1524000" y="1752600"/>
            <a:ext cx="7772400" cy="4114800"/>
          </a:xfrm>
        </p:spPr>
        <p:txBody>
          <a:bodyPr rtlCol="0">
            <a:normAutofit/>
          </a:bodyPr>
          <a:lstStyle/>
          <a:p>
            <a:pPr marL="274320" indent="-274320" eaLnBrk="1" fontAlgn="auto" hangingPunct="1">
              <a:spcAft>
                <a:spcPts val="0"/>
              </a:spcAft>
              <a:buFont typeface="Wingdings 3" charset="2"/>
              <a:buChar char=""/>
              <a:defRPr/>
            </a:pPr>
            <a:r>
              <a:rPr lang="en-US" dirty="0">
                <a:solidFill>
                  <a:schemeClr val="tx1">
                    <a:lumMod val="75000"/>
                    <a:lumOff val="25000"/>
                  </a:schemeClr>
                </a:solidFill>
              </a:rPr>
              <a:t>In </a:t>
            </a:r>
            <a:r>
              <a:rPr lang="en-US" dirty="0" smtClean="0">
                <a:solidFill>
                  <a:schemeClr val="tx1">
                    <a:lumMod val="75000"/>
                    <a:lumOff val="25000"/>
                  </a:schemeClr>
                </a:solidFill>
              </a:rPr>
              <a:t>2014, 42,773 </a:t>
            </a:r>
            <a:r>
              <a:rPr lang="en-US" dirty="0">
                <a:solidFill>
                  <a:schemeClr val="tx1">
                    <a:lumMod val="75000"/>
                    <a:lumOff val="25000"/>
                  </a:schemeClr>
                </a:solidFill>
              </a:rPr>
              <a:t>people in the United States died by suicide. About every </a:t>
            </a:r>
            <a:r>
              <a:rPr lang="en-US" dirty="0" smtClean="0">
                <a:solidFill>
                  <a:schemeClr val="tx1">
                    <a:lumMod val="75000"/>
                    <a:lumOff val="25000"/>
                  </a:schemeClr>
                </a:solidFill>
              </a:rPr>
              <a:t>12.3 </a:t>
            </a:r>
            <a:r>
              <a:rPr lang="en-US" dirty="0">
                <a:solidFill>
                  <a:schemeClr val="tx1">
                    <a:lumMod val="75000"/>
                    <a:lumOff val="25000"/>
                  </a:schemeClr>
                </a:solidFill>
              </a:rPr>
              <a:t>minutes someone in this country intentionally ends his/her life</a:t>
            </a:r>
            <a:r>
              <a:rPr lang="en-US" dirty="0" smtClean="0">
                <a:solidFill>
                  <a:schemeClr val="tx1">
                    <a:lumMod val="75000"/>
                    <a:lumOff val="25000"/>
                  </a:schemeClr>
                </a:solidFill>
              </a:rPr>
              <a:t>.</a:t>
            </a:r>
          </a:p>
          <a:p>
            <a:pPr marL="0" indent="0" eaLnBrk="1" fontAlgn="auto" hangingPunct="1">
              <a:spcAft>
                <a:spcPts val="0"/>
              </a:spcAft>
              <a:buNone/>
              <a:defRPr/>
            </a:pPr>
            <a:endParaRPr lang="en-US" dirty="0">
              <a:solidFill>
                <a:schemeClr val="tx1">
                  <a:lumMod val="75000"/>
                  <a:lumOff val="25000"/>
                </a:schemeClr>
              </a:solidFill>
            </a:endParaRPr>
          </a:p>
          <a:p>
            <a:pPr marL="274320" indent="-274320" eaLnBrk="1" fontAlgn="auto" hangingPunct="1">
              <a:spcAft>
                <a:spcPts val="0"/>
              </a:spcAft>
              <a:buFont typeface="Wingdings 3" charset="2"/>
              <a:buChar char=""/>
              <a:defRPr/>
            </a:pPr>
            <a:r>
              <a:rPr lang="en-US" dirty="0">
                <a:solidFill>
                  <a:schemeClr val="tx1">
                    <a:lumMod val="75000"/>
                    <a:lumOff val="25000"/>
                  </a:schemeClr>
                </a:solidFill>
              </a:rPr>
              <a:t>Although the suicide rate fell from 1992 (12 per 100,000) to 2000 (10.4 per 100,000), it has been </a:t>
            </a:r>
            <a:r>
              <a:rPr lang="en-US" dirty="0" smtClean="0">
                <a:solidFill>
                  <a:schemeClr val="tx1">
                    <a:lumMod val="75000"/>
                    <a:lumOff val="25000"/>
                  </a:schemeClr>
                </a:solidFill>
              </a:rPr>
              <a:t>slightly raising since 2005. In 2014 the rate was 12.9</a:t>
            </a:r>
            <a:endParaRPr lang="en-US" dirty="0">
              <a:solidFill>
                <a:schemeClr val="tx1">
                  <a:lumMod val="75000"/>
                  <a:lumOff val="25000"/>
                </a:schemeClr>
              </a:solidFill>
            </a:endParaRPr>
          </a:p>
          <a:p>
            <a:pPr marL="274320" indent="-274320" eaLnBrk="1" fontAlgn="auto" hangingPunct="1">
              <a:spcAft>
                <a:spcPts val="0"/>
              </a:spcAft>
              <a:buFont typeface="Wingdings 3" charset="2"/>
              <a:buChar char=""/>
              <a:defRPr/>
            </a:pPr>
            <a:endParaRPr lang="en-US" dirty="0">
              <a:solidFill>
                <a:schemeClr val="tx1">
                  <a:lumMod val="75000"/>
                  <a:lumOff val="25000"/>
                </a:schemeClr>
              </a:solidFill>
            </a:endParaRPr>
          </a:p>
        </p:txBody>
      </p:sp>
      <p:sp>
        <p:nvSpPr>
          <p:cNvPr id="5120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defTabSz="457200" eaLnBrk="0" fontAlgn="base" hangingPunct="0">
              <a:spcBef>
                <a:spcPct val="0"/>
              </a:spcBef>
              <a:spcAft>
                <a:spcPct val="0"/>
              </a:spcAft>
              <a:defRPr>
                <a:solidFill>
                  <a:schemeClr val="tx1"/>
                </a:solidFill>
                <a:latin typeface="Trebuchet MS" panose="020B0603020202020204" pitchFamily="34" charset="0"/>
              </a:defRPr>
            </a:lvl6pPr>
            <a:lvl7pPr marL="2971800" indent="-228600" defTabSz="457200" eaLnBrk="0" fontAlgn="base" hangingPunct="0">
              <a:spcBef>
                <a:spcPct val="0"/>
              </a:spcBef>
              <a:spcAft>
                <a:spcPct val="0"/>
              </a:spcAft>
              <a:defRPr>
                <a:solidFill>
                  <a:schemeClr val="tx1"/>
                </a:solidFill>
                <a:latin typeface="Trebuchet MS" panose="020B0603020202020204" pitchFamily="34" charset="0"/>
              </a:defRPr>
            </a:lvl7pPr>
            <a:lvl8pPr marL="3429000" indent="-228600" defTabSz="457200" eaLnBrk="0" fontAlgn="base" hangingPunct="0">
              <a:spcBef>
                <a:spcPct val="0"/>
              </a:spcBef>
              <a:spcAft>
                <a:spcPct val="0"/>
              </a:spcAft>
              <a:defRPr>
                <a:solidFill>
                  <a:schemeClr val="tx1"/>
                </a:solidFill>
                <a:latin typeface="Trebuchet MS" panose="020B0603020202020204" pitchFamily="34" charset="0"/>
              </a:defRPr>
            </a:lvl8pPr>
            <a:lvl9pPr marL="3886200" indent="-228600" defTabSz="457200" eaLnBrk="0" fontAlgn="base" hangingPunct="0">
              <a:spcBef>
                <a:spcPct val="0"/>
              </a:spcBef>
              <a:spcAft>
                <a:spcPct val="0"/>
              </a:spcAft>
              <a:defRPr>
                <a:solidFill>
                  <a:schemeClr val="tx1"/>
                </a:solidFill>
                <a:latin typeface="Trebuchet MS" panose="020B0603020202020204" pitchFamily="34" charset="0"/>
              </a:defRPr>
            </a:lvl9pPr>
          </a:lstStyle>
          <a:p>
            <a:fld id="{EC5A3D5C-998A-48FE-BE50-44B0CC5EF134}" type="slidenum">
              <a:rPr lang="en-US" altLang="en-US" sz="1400">
                <a:solidFill>
                  <a:srgbClr val="000000"/>
                </a:solidFill>
                <a:latin typeface="Times New Roman" panose="02020603050405020304" pitchFamily="18" charset="0"/>
              </a:rPr>
              <a:pPr/>
              <a:t>8</a:t>
            </a:fld>
            <a:endParaRPr lang="en-US" altLang="en-US" sz="140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19457501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1981200" y="320040"/>
            <a:ext cx="7239000" cy="1143000"/>
          </a:xfrm>
        </p:spPr>
        <p:txBody>
          <a:bodyPr/>
          <a:lstStyle/>
          <a:p>
            <a:pPr eaLnBrk="1" fontAlgn="auto" hangingPunct="1">
              <a:spcAft>
                <a:spcPts val="0"/>
              </a:spcAft>
              <a:defRPr/>
            </a:pPr>
            <a:r>
              <a:rPr lang="en-US" altLang="en-US" smtClean="0"/>
              <a:t>15-24 Year Olds</a:t>
            </a:r>
          </a:p>
        </p:txBody>
      </p:sp>
      <p:sp>
        <p:nvSpPr>
          <p:cNvPr id="20483" name="Rectangle 3"/>
          <p:cNvSpPr>
            <a:spLocks noGrp="1" noChangeArrowheads="1"/>
          </p:cNvSpPr>
          <p:nvPr>
            <p:ph idx="1"/>
          </p:nvPr>
        </p:nvSpPr>
        <p:spPr>
          <a:xfrm>
            <a:off x="2209800" y="1447800"/>
            <a:ext cx="7772400" cy="4648200"/>
          </a:xfrm>
        </p:spPr>
        <p:txBody>
          <a:bodyPr rtlCol="0">
            <a:normAutofit lnSpcReduction="10000"/>
          </a:bodyPr>
          <a:lstStyle/>
          <a:p>
            <a:pPr marL="1280160" lvl="4" eaLnBrk="1" fontAlgn="auto" hangingPunct="1">
              <a:lnSpc>
                <a:spcPct val="90000"/>
              </a:lnSpc>
              <a:spcAft>
                <a:spcPts val="0"/>
              </a:spcAft>
              <a:buClr>
                <a:schemeClr val="accent4"/>
              </a:buClr>
              <a:buNone/>
              <a:defRPr/>
            </a:pPr>
            <a:endParaRPr lang="en-US" altLang="en-US" sz="1000">
              <a:solidFill>
                <a:schemeClr val="tx1">
                  <a:lumMod val="75000"/>
                  <a:lumOff val="25000"/>
                </a:schemeClr>
              </a:solidFill>
            </a:endParaRPr>
          </a:p>
          <a:p>
            <a:pPr marL="1280160" lvl="4" eaLnBrk="1" fontAlgn="auto" hangingPunct="1">
              <a:lnSpc>
                <a:spcPct val="90000"/>
              </a:lnSpc>
              <a:spcAft>
                <a:spcPts val="0"/>
              </a:spcAft>
              <a:buClr>
                <a:schemeClr val="accent4"/>
              </a:buClr>
              <a:buNone/>
              <a:defRPr/>
            </a:pPr>
            <a:endParaRPr lang="en-US" altLang="en-US" sz="1000">
              <a:solidFill>
                <a:schemeClr val="tx1">
                  <a:lumMod val="75000"/>
                  <a:lumOff val="25000"/>
                </a:schemeClr>
              </a:solidFill>
            </a:endParaRPr>
          </a:p>
          <a:p>
            <a:pPr marL="1280160" lvl="4" eaLnBrk="1" fontAlgn="auto" hangingPunct="1">
              <a:lnSpc>
                <a:spcPct val="90000"/>
              </a:lnSpc>
              <a:spcAft>
                <a:spcPts val="0"/>
              </a:spcAft>
              <a:buClr>
                <a:schemeClr val="accent4"/>
              </a:buClr>
              <a:buNone/>
              <a:defRPr/>
            </a:pPr>
            <a:endParaRPr lang="en-US" altLang="en-US" sz="1000">
              <a:solidFill>
                <a:schemeClr val="tx1">
                  <a:lumMod val="75000"/>
                  <a:lumOff val="25000"/>
                </a:schemeClr>
              </a:solidFill>
            </a:endParaRPr>
          </a:p>
          <a:p>
            <a:pPr marL="1280160" lvl="4" eaLnBrk="1" fontAlgn="auto" hangingPunct="1">
              <a:lnSpc>
                <a:spcPct val="90000"/>
              </a:lnSpc>
              <a:spcAft>
                <a:spcPts val="0"/>
              </a:spcAft>
              <a:buClr>
                <a:schemeClr val="accent4"/>
              </a:buClr>
              <a:buNone/>
              <a:defRPr/>
            </a:pPr>
            <a:endParaRPr lang="en-US" altLang="en-US" sz="1000">
              <a:solidFill>
                <a:schemeClr val="tx1">
                  <a:lumMod val="75000"/>
                  <a:lumOff val="25000"/>
                </a:schemeClr>
              </a:solidFill>
            </a:endParaRPr>
          </a:p>
          <a:p>
            <a:pPr marL="1280160" lvl="4" eaLnBrk="1" fontAlgn="auto" hangingPunct="1">
              <a:lnSpc>
                <a:spcPct val="90000"/>
              </a:lnSpc>
              <a:spcAft>
                <a:spcPts val="0"/>
              </a:spcAft>
              <a:buClr>
                <a:schemeClr val="accent4"/>
              </a:buClr>
              <a:buNone/>
              <a:defRPr/>
            </a:pPr>
            <a:endParaRPr lang="en-US" altLang="en-US" sz="1000">
              <a:solidFill>
                <a:schemeClr val="tx1">
                  <a:lumMod val="75000"/>
                  <a:lumOff val="25000"/>
                </a:schemeClr>
              </a:solidFill>
            </a:endParaRPr>
          </a:p>
          <a:p>
            <a:pPr marL="1280160" lvl="4" eaLnBrk="1" fontAlgn="auto" hangingPunct="1">
              <a:lnSpc>
                <a:spcPct val="90000"/>
              </a:lnSpc>
              <a:spcAft>
                <a:spcPts val="0"/>
              </a:spcAft>
              <a:buClr>
                <a:schemeClr val="accent4"/>
              </a:buClr>
              <a:buNone/>
              <a:defRPr/>
            </a:pPr>
            <a:endParaRPr lang="en-US" altLang="en-US" sz="1000">
              <a:solidFill>
                <a:schemeClr val="tx1">
                  <a:lumMod val="75000"/>
                  <a:lumOff val="25000"/>
                </a:schemeClr>
              </a:solidFill>
            </a:endParaRPr>
          </a:p>
          <a:p>
            <a:pPr marL="1280160" lvl="4" eaLnBrk="1" fontAlgn="auto" hangingPunct="1">
              <a:lnSpc>
                <a:spcPct val="90000"/>
              </a:lnSpc>
              <a:spcAft>
                <a:spcPts val="0"/>
              </a:spcAft>
              <a:buClr>
                <a:schemeClr val="accent4"/>
              </a:buClr>
              <a:buNone/>
              <a:defRPr/>
            </a:pPr>
            <a:endParaRPr lang="en-US" altLang="en-US" sz="1000">
              <a:solidFill>
                <a:schemeClr val="tx1">
                  <a:lumMod val="75000"/>
                  <a:lumOff val="25000"/>
                </a:schemeClr>
              </a:solidFill>
            </a:endParaRPr>
          </a:p>
          <a:p>
            <a:pPr marL="1280160" lvl="4" eaLnBrk="1" fontAlgn="auto" hangingPunct="1">
              <a:lnSpc>
                <a:spcPct val="90000"/>
              </a:lnSpc>
              <a:spcAft>
                <a:spcPts val="0"/>
              </a:spcAft>
              <a:buClr>
                <a:schemeClr val="accent4"/>
              </a:buClr>
              <a:buNone/>
              <a:defRPr/>
            </a:pPr>
            <a:endParaRPr lang="en-US" altLang="en-US" sz="1000">
              <a:solidFill>
                <a:schemeClr val="tx1">
                  <a:lumMod val="75000"/>
                  <a:lumOff val="25000"/>
                </a:schemeClr>
              </a:solidFill>
            </a:endParaRPr>
          </a:p>
          <a:p>
            <a:pPr marL="1280160" lvl="4" eaLnBrk="1" fontAlgn="auto" hangingPunct="1">
              <a:lnSpc>
                <a:spcPct val="90000"/>
              </a:lnSpc>
              <a:spcAft>
                <a:spcPts val="0"/>
              </a:spcAft>
              <a:buClr>
                <a:schemeClr val="accent4"/>
              </a:buClr>
              <a:buNone/>
              <a:defRPr/>
            </a:pPr>
            <a:endParaRPr lang="en-US" altLang="en-US" sz="1000">
              <a:solidFill>
                <a:schemeClr val="tx1">
                  <a:lumMod val="75000"/>
                  <a:lumOff val="25000"/>
                </a:schemeClr>
              </a:solidFill>
            </a:endParaRPr>
          </a:p>
          <a:p>
            <a:pPr marL="1280160" lvl="4" eaLnBrk="1" fontAlgn="auto" hangingPunct="1">
              <a:lnSpc>
                <a:spcPct val="90000"/>
              </a:lnSpc>
              <a:spcAft>
                <a:spcPts val="0"/>
              </a:spcAft>
              <a:buClr>
                <a:schemeClr val="accent4"/>
              </a:buClr>
              <a:buNone/>
              <a:defRPr/>
            </a:pPr>
            <a:endParaRPr lang="en-US" altLang="en-US" sz="1000">
              <a:solidFill>
                <a:schemeClr val="tx1">
                  <a:lumMod val="75000"/>
                  <a:lumOff val="25000"/>
                </a:schemeClr>
              </a:solidFill>
            </a:endParaRPr>
          </a:p>
          <a:p>
            <a:pPr marL="1280160" lvl="4" eaLnBrk="1" fontAlgn="auto" hangingPunct="1">
              <a:lnSpc>
                <a:spcPct val="90000"/>
              </a:lnSpc>
              <a:spcAft>
                <a:spcPts val="0"/>
              </a:spcAft>
              <a:buClr>
                <a:schemeClr val="accent4"/>
              </a:buClr>
              <a:buNone/>
              <a:defRPr/>
            </a:pPr>
            <a:endParaRPr lang="en-US" altLang="en-US" sz="1000">
              <a:solidFill>
                <a:schemeClr val="tx1">
                  <a:lumMod val="75000"/>
                  <a:lumOff val="25000"/>
                </a:schemeClr>
              </a:solidFill>
            </a:endParaRPr>
          </a:p>
          <a:p>
            <a:pPr marL="1280160" lvl="4" eaLnBrk="1" fontAlgn="auto" hangingPunct="1">
              <a:lnSpc>
                <a:spcPct val="90000"/>
              </a:lnSpc>
              <a:spcAft>
                <a:spcPts val="0"/>
              </a:spcAft>
              <a:buClr>
                <a:schemeClr val="accent4"/>
              </a:buClr>
              <a:buNone/>
              <a:defRPr/>
            </a:pPr>
            <a:endParaRPr lang="en-US" altLang="en-US" sz="1000">
              <a:solidFill>
                <a:schemeClr val="tx1">
                  <a:lumMod val="75000"/>
                  <a:lumOff val="25000"/>
                </a:schemeClr>
              </a:solidFill>
            </a:endParaRPr>
          </a:p>
          <a:p>
            <a:pPr marL="1280160" lvl="4" eaLnBrk="1" fontAlgn="auto" hangingPunct="1">
              <a:lnSpc>
                <a:spcPct val="90000"/>
              </a:lnSpc>
              <a:spcAft>
                <a:spcPts val="0"/>
              </a:spcAft>
              <a:buClr>
                <a:schemeClr val="accent4"/>
              </a:buClr>
              <a:buNone/>
              <a:defRPr/>
            </a:pPr>
            <a:endParaRPr lang="en-US" altLang="en-US" sz="1000">
              <a:solidFill>
                <a:schemeClr val="tx1">
                  <a:lumMod val="75000"/>
                  <a:lumOff val="25000"/>
                </a:schemeClr>
              </a:solidFill>
            </a:endParaRPr>
          </a:p>
          <a:p>
            <a:pPr marL="1280160" lvl="4" eaLnBrk="1" fontAlgn="auto" hangingPunct="1">
              <a:lnSpc>
                <a:spcPct val="90000"/>
              </a:lnSpc>
              <a:spcAft>
                <a:spcPts val="0"/>
              </a:spcAft>
              <a:buClr>
                <a:schemeClr val="accent4"/>
              </a:buClr>
              <a:buNone/>
              <a:defRPr/>
            </a:pPr>
            <a:endParaRPr lang="en-US" altLang="en-US" sz="1000">
              <a:solidFill>
                <a:schemeClr val="tx1">
                  <a:lumMod val="75000"/>
                  <a:lumOff val="25000"/>
                </a:schemeClr>
              </a:solidFill>
            </a:endParaRPr>
          </a:p>
          <a:p>
            <a:pPr marL="1280160" lvl="4" eaLnBrk="1" fontAlgn="auto" hangingPunct="1">
              <a:lnSpc>
                <a:spcPct val="90000"/>
              </a:lnSpc>
              <a:spcAft>
                <a:spcPts val="0"/>
              </a:spcAft>
              <a:buClr>
                <a:schemeClr val="accent4"/>
              </a:buClr>
              <a:buNone/>
              <a:defRPr/>
            </a:pPr>
            <a:endParaRPr lang="en-US" altLang="en-US" sz="1000">
              <a:solidFill>
                <a:schemeClr val="tx1">
                  <a:lumMod val="75000"/>
                  <a:lumOff val="25000"/>
                </a:schemeClr>
              </a:solidFill>
            </a:endParaRPr>
          </a:p>
          <a:p>
            <a:pPr marL="1280160" lvl="4" eaLnBrk="1" fontAlgn="auto" hangingPunct="1">
              <a:lnSpc>
                <a:spcPct val="90000"/>
              </a:lnSpc>
              <a:spcAft>
                <a:spcPts val="0"/>
              </a:spcAft>
              <a:buClr>
                <a:schemeClr val="accent4"/>
              </a:buClr>
              <a:buNone/>
              <a:defRPr/>
            </a:pPr>
            <a:endParaRPr lang="en-US" altLang="en-US" sz="1000">
              <a:solidFill>
                <a:schemeClr val="tx1">
                  <a:lumMod val="75000"/>
                  <a:lumOff val="25000"/>
                </a:schemeClr>
              </a:solidFill>
            </a:endParaRPr>
          </a:p>
          <a:p>
            <a:pPr marL="1280160" lvl="4" eaLnBrk="1" fontAlgn="auto" hangingPunct="1">
              <a:lnSpc>
                <a:spcPct val="90000"/>
              </a:lnSpc>
              <a:spcAft>
                <a:spcPts val="0"/>
              </a:spcAft>
              <a:buClr>
                <a:schemeClr val="accent4"/>
              </a:buClr>
              <a:buNone/>
              <a:defRPr/>
            </a:pPr>
            <a:endParaRPr lang="en-US" altLang="en-US" sz="1000">
              <a:solidFill>
                <a:schemeClr val="tx1">
                  <a:lumMod val="75000"/>
                  <a:lumOff val="25000"/>
                </a:schemeClr>
              </a:solidFill>
            </a:endParaRPr>
          </a:p>
          <a:p>
            <a:pPr marL="1280160" lvl="4" eaLnBrk="1" fontAlgn="auto" hangingPunct="1">
              <a:lnSpc>
                <a:spcPct val="90000"/>
              </a:lnSpc>
              <a:spcAft>
                <a:spcPts val="0"/>
              </a:spcAft>
              <a:buClr>
                <a:schemeClr val="accent4"/>
              </a:buClr>
              <a:buNone/>
              <a:defRPr/>
            </a:pPr>
            <a:endParaRPr lang="en-US" altLang="en-US" sz="1000">
              <a:solidFill>
                <a:schemeClr val="tx1">
                  <a:lumMod val="75000"/>
                  <a:lumOff val="25000"/>
                </a:schemeClr>
              </a:solidFill>
            </a:endParaRPr>
          </a:p>
          <a:p>
            <a:pPr marL="1280160" lvl="4" eaLnBrk="1" fontAlgn="auto" hangingPunct="1">
              <a:lnSpc>
                <a:spcPct val="90000"/>
              </a:lnSpc>
              <a:spcAft>
                <a:spcPts val="0"/>
              </a:spcAft>
              <a:buClr>
                <a:schemeClr val="accent4"/>
              </a:buClr>
              <a:buNone/>
              <a:defRPr/>
            </a:pPr>
            <a:endParaRPr lang="en-US" altLang="en-US" sz="1000">
              <a:solidFill>
                <a:schemeClr val="tx1">
                  <a:lumMod val="75000"/>
                  <a:lumOff val="25000"/>
                </a:schemeClr>
              </a:solidFill>
            </a:endParaRPr>
          </a:p>
          <a:p>
            <a:pPr marL="1280160" lvl="4" eaLnBrk="1" fontAlgn="auto" hangingPunct="1">
              <a:lnSpc>
                <a:spcPct val="90000"/>
              </a:lnSpc>
              <a:spcAft>
                <a:spcPts val="0"/>
              </a:spcAft>
              <a:buClr>
                <a:schemeClr val="accent4"/>
              </a:buClr>
              <a:buNone/>
              <a:defRPr/>
            </a:pPr>
            <a:endParaRPr lang="en-US" altLang="en-US" sz="1000">
              <a:solidFill>
                <a:schemeClr val="tx1">
                  <a:lumMod val="75000"/>
                  <a:lumOff val="25000"/>
                </a:schemeClr>
              </a:solidFill>
            </a:endParaRPr>
          </a:p>
          <a:p>
            <a:pPr marL="1280160" lvl="4" eaLnBrk="1" fontAlgn="auto" hangingPunct="1">
              <a:lnSpc>
                <a:spcPct val="90000"/>
              </a:lnSpc>
              <a:spcAft>
                <a:spcPts val="0"/>
              </a:spcAft>
              <a:buClr>
                <a:schemeClr val="accent4"/>
              </a:buClr>
              <a:buNone/>
              <a:defRPr/>
            </a:pPr>
            <a:endParaRPr lang="en-US" altLang="en-US" sz="1000">
              <a:solidFill>
                <a:schemeClr val="tx1">
                  <a:lumMod val="75000"/>
                  <a:lumOff val="25000"/>
                </a:schemeClr>
              </a:solidFill>
            </a:endParaRPr>
          </a:p>
          <a:p>
            <a:pPr marL="1280160" lvl="4" eaLnBrk="1" fontAlgn="auto" hangingPunct="1">
              <a:lnSpc>
                <a:spcPct val="90000"/>
              </a:lnSpc>
              <a:spcAft>
                <a:spcPts val="0"/>
              </a:spcAft>
              <a:buClr>
                <a:schemeClr val="accent4"/>
              </a:buClr>
              <a:buNone/>
              <a:defRPr/>
            </a:pPr>
            <a:endParaRPr lang="en-US" altLang="en-US" sz="1000">
              <a:solidFill>
                <a:schemeClr val="tx1">
                  <a:lumMod val="75000"/>
                  <a:lumOff val="25000"/>
                </a:schemeClr>
              </a:solidFill>
            </a:endParaRPr>
          </a:p>
          <a:p>
            <a:pPr marL="1280160" lvl="4" eaLnBrk="1" fontAlgn="auto" hangingPunct="1">
              <a:lnSpc>
                <a:spcPct val="90000"/>
              </a:lnSpc>
              <a:spcAft>
                <a:spcPts val="0"/>
              </a:spcAft>
              <a:buClr>
                <a:schemeClr val="accent4"/>
              </a:buClr>
              <a:buNone/>
              <a:defRPr/>
            </a:pPr>
            <a:endParaRPr lang="en-US" altLang="en-US" sz="1000">
              <a:solidFill>
                <a:schemeClr val="tx1">
                  <a:lumMod val="75000"/>
                  <a:lumOff val="25000"/>
                </a:schemeClr>
              </a:solidFill>
            </a:endParaRPr>
          </a:p>
          <a:p>
            <a:pPr marL="1280160" lvl="4" eaLnBrk="1" fontAlgn="auto" hangingPunct="1">
              <a:lnSpc>
                <a:spcPct val="90000"/>
              </a:lnSpc>
              <a:spcAft>
                <a:spcPts val="0"/>
              </a:spcAft>
              <a:buClr>
                <a:schemeClr val="accent4"/>
              </a:buClr>
              <a:buNone/>
              <a:defRPr/>
            </a:pPr>
            <a:endParaRPr lang="en-US" altLang="en-US" sz="1000">
              <a:solidFill>
                <a:schemeClr val="tx1">
                  <a:lumMod val="75000"/>
                  <a:lumOff val="25000"/>
                </a:schemeClr>
              </a:solidFill>
            </a:endParaRPr>
          </a:p>
          <a:p>
            <a:pPr marL="1280160" lvl="4" eaLnBrk="1" fontAlgn="auto" hangingPunct="1">
              <a:lnSpc>
                <a:spcPct val="90000"/>
              </a:lnSpc>
              <a:spcAft>
                <a:spcPts val="0"/>
              </a:spcAft>
              <a:buClr>
                <a:schemeClr val="accent4"/>
              </a:buClr>
              <a:buNone/>
              <a:defRPr/>
            </a:pPr>
            <a:r>
              <a:rPr lang="en-US" altLang="en-US" sz="1000">
                <a:solidFill>
                  <a:schemeClr val="tx1">
                    <a:lumMod val="75000"/>
                    <a:lumOff val="25000"/>
                  </a:schemeClr>
                </a:solidFill>
              </a:rPr>
              <a:t>Source:Centers for Disease Control and Prevention (CDC). Web-based Injury Statistics Query and Reporting System (WISQARS) [Online]. (2013). National Center for Injury Prevention and Control, CDC (producer). Available from URL: www.cdc.gov/injury/wisqars/index.html. </a:t>
            </a:r>
          </a:p>
          <a:p>
            <a:pPr marL="274320" indent="-274320" eaLnBrk="1" fontAlgn="auto" hangingPunct="1">
              <a:lnSpc>
                <a:spcPct val="90000"/>
              </a:lnSpc>
              <a:spcAft>
                <a:spcPts val="0"/>
              </a:spcAft>
              <a:buFont typeface="Wingdings 3" charset="2"/>
              <a:buChar char=""/>
              <a:defRPr/>
            </a:pPr>
            <a:endParaRPr lang="en-US" altLang="en-US" sz="1000">
              <a:solidFill>
                <a:schemeClr val="tx1">
                  <a:lumMod val="75000"/>
                  <a:lumOff val="25000"/>
                </a:schemeClr>
              </a:solidFill>
            </a:endParaRPr>
          </a:p>
        </p:txBody>
      </p:sp>
      <p:pic>
        <p:nvPicPr>
          <p:cNvPr id="53252"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10000" y="1905000"/>
            <a:ext cx="4267200" cy="297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5607428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ヒラギノ丸ゴ Pro W4"/>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ヒラギノ丸ゴ Pro W4"/>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ppt/theme/themeOverride2.xml><?xml version="1.0" encoding="utf-8"?>
<a:themeOverride xmlns:a="http://schemas.openxmlformats.org/drawingml/2006/main">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0</TotalTime>
  <Words>684</Words>
  <Application>Microsoft Office PowerPoint</Application>
  <PresentationFormat>Widescreen</PresentationFormat>
  <Paragraphs>120</Paragraphs>
  <Slides>11</Slides>
  <Notes>11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11</vt:i4>
      </vt:variant>
    </vt:vector>
  </HeadingPairs>
  <TitlesOfParts>
    <vt:vector size="21" baseType="lpstr">
      <vt:lpstr>Arial</vt:lpstr>
      <vt:lpstr>Calibri</vt:lpstr>
      <vt:lpstr>Franklin Gothic Book</vt:lpstr>
      <vt:lpstr>Tahoma</vt:lpstr>
      <vt:lpstr>Times New Roman</vt:lpstr>
      <vt:lpstr>Trebuchet MS</vt:lpstr>
      <vt:lpstr>Wingdings</vt:lpstr>
      <vt:lpstr>Wingdings 2</vt:lpstr>
      <vt:lpstr>Wingdings 3</vt:lpstr>
      <vt:lpstr>Opulent</vt:lpstr>
      <vt:lpstr>Suicide and Youth </vt:lpstr>
      <vt:lpstr>Training Objectives:</vt:lpstr>
      <vt:lpstr>PowerPoint Presentation</vt:lpstr>
      <vt:lpstr>Depression &amp; Suicide by Academics</vt:lpstr>
      <vt:lpstr>PowerPoint Presentation</vt:lpstr>
      <vt:lpstr>PowerPoint Presentation</vt:lpstr>
      <vt:lpstr>PowerPoint Presentation</vt:lpstr>
      <vt:lpstr>Facing the Facts</vt:lpstr>
      <vt:lpstr>15-24 Year Olds</vt:lpstr>
      <vt:lpstr>PowerPoint Presentation</vt:lpstr>
      <vt:lpstr> Looking within </vt:lpstr>
    </vt:vector>
  </TitlesOfParts>
  <Company>Macomb Intermediate School District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Suicide and Youth </dc:title>
  <dc:creator>Buyle, Nancy</dc:creator>
  <cp:lastModifiedBy>Buyle, Nancy</cp:lastModifiedBy>
  <cp:revision>1</cp:revision>
  <dcterms:created xsi:type="dcterms:W3CDTF">2016-01-18T20:18:32Z</dcterms:created>
  <dcterms:modified xsi:type="dcterms:W3CDTF">2016-01-18T20:18:52Z</dcterms:modified>
</cp:coreProperties>
</file>