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0" r:id="rId4"/>
    <p:sldId id="258" r:id="rId5"/>
    <p:sldId id="261" r:id="rId6"/>
    <p:sldId id="272" r:id="rId7"/>
    <p:sldId id="273" r:id="rId8"/>
    <p:sldId id="263" r:id="rId9"/>
    <p:sldId id="267" r:id="rId10"/>
    <p:sldId id="270" r:id="rId11"/>
    <p:sldId id="271" r:id="rId12"/>
    <p:sldId id="265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73303" autoAdjust="0"/>
  </p:normalViewPr>
  <p:slideViewPr>
    <p:cSldViewPr snapToGrid="0">
      <p:cViewPr varScale="1">
        <p:scale>
          <a:sx n="85" d="100"/>
          <a:sy n="85" d="100"/>
        </p:scale>
        <p:origin x="13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1303A8-C5E1-4C15-B61D-9EEA65656A12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C7F0C9B4-1EF2-4687-A5B5-1E9A8975A6B3}" type="pres">
      <dgm:prSet presAssocID="{401303A8-C5E1-4C15-B61D-9EEA65656A12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</dgm:ptLst>
  <dgm:cxnLst>
    <dgm:cxn modelId="{C0A44138-DA97-4811-8F89-52B098654B9D}" type="presOf" srcId="{401303A8-C5E1-4C15-B61D-9EEA65656A12}" destId="{C7F0C9B4-1EF2-4687-A5B5-1E9A8975A6B3}" srcOrd="0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7A7C96-2A82-4315-83AC-58FC2B03CC9A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6FB3F5-7594-4F9F-B4A9-A53FD93837B2}" type="pres">
      <dgm:prSet presAssocID="{407A7C96-2A82-4315-83AC-58FC2B03CC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5CAEE9-5C8E-4B29-A5F2-0B12C8363A13}" type="pres">
      <dgm:prSet presAssocID="{407A7C96-2A82-4315-83AC-58FC2B03CC9A}" presName="cycle" presStyleCnt="0"/>
      <dgm:spPr/>
    </dgm:pt>
  </dgm:ptLst>
  <dgm:cxnLst>
    <dgm:cxn modelId="{6EFB9207-5D04-43F8-A47F-C47276122C77}" type="presOf" srcId="{407A7C96-2A82-4315-83AC-58FC2B03CC9A}" destId="{CD6FB3F5-7594-4F9F-B4A9-A53FD93837B2}" srcOrd="0" destOrd="0" presId="urn:microsoft.com/office/officeart/2005/8/layout/cycle3"/>
    <dgm:cxn modelId="{F61A1062-74F4-43A3-9E95-8E5C33C87150}" type="presParOf" srcId="{CD6FB3F5-7594-4F9F-B4A9-A53FD93837B2}" destId="{8F5CAEE9-5C8E-4B29-A5F2-0B12C8363A13}" srcOrd="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3C94A8-A12A-4B82-9D4A-148EA19DB6A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5BDA79-3912-4D00-B493-AA33AEA40E9C}">
      <dgm:prSet phldrT="[Text]"/>
      <dgm:spPr/>
      <dgm:t>
        <a:bodyPr/>
        <a:lstStyle/>
        <a:p>
          <a:r>
            <a:rPr lang="en-US" dirty="0" smtClean="0"/>
            <a:t>PTPro</a:t>
          </a:r>
        </a:p>
        <a:p>
          <a:r>
            <a:rPr lang="en-US" dirty="0" smtClean="0"/>
            <a:t>1 day (6 hours)</a:t>
          </a:r>
          <a:endParaRPr lang="en-US" dirty="0"/>
        </a:p>
      </dgm:t>
    </dgm:pt>
    <dgm:pt modelId="{3BA21E6B-19E3-49A5-9242-703867EC15B8}" type="parTrans" cxnId="{9178EA6C-421A-4E87-A05E-7AE4798C1735}">
      <dgm:prSet/>
      <dgm:spPr/>
      <dgm:t>
        <a:bodyPr/>
        <a:lstStyle/>
        <a:p>
          <a:endParaRPr lang="en-US"/>
        </a:p>
      </dgm:t>
    </dgm:pt>
    <dgm:pt modelId="{B1852278-6905-4B69-89B0-A7C844AEAAE5}" type="sibTrans" cxnId="{9178EA6C-421A-4E87-A05E-7AE4798C1735}">
      <dgm:prSet/>
      <dgm:spPr/>
      <dgm:t>
        <a:bodyPr/>
        <a:lstStyle/>
        <a:p>
          <a:endParaRPr lang="en-US"/>
        </a:p>
      </dgm:t>
    </dgm:pt>
    <dgm:pt modelId="{4EFB10B7-1E5A-4C6C-9763-35962A7CAFB2}">
      <dgm:prSet phldrT="[Text]"/>
      <dgm:spPr/>
      <dgm:t>
        <a:bodyPr/>
        <a:lstStyle/>
        <a:p>
          <a:r>
            <a:rPr lang="en-US" dirty="0" smtClean="0"/>
            <a:t>Assessment &amp; Analytics</a:t>
          </a:r>
        </a:p>
        <a:p>
          <a:r>
            <a:rPr lang="en-US" dirty="0" smtClean="0"/>
            <a:t>1 day (6 hours)</a:t>
          </a:r>
          <a:endParaRPr lang="en-US" dirty="0"/>
        </a:p>
      </dgm:t>
    </dgm:pt>
    <dgm:pt modelId="{31B95A62-BE12-40AD-9828-68003D750857}" type="parTrans" cxnId="{E9625CA7-AE0A-476C-BD80-C4F1BD99527D}">
      <dgm:prSet/>
      <dgm:spPr/>
      <dgm:t>
        <a:bodyPr/>
        <a:lstStyle/>
        <a:p>
          <a:endParaRPr lang="en-US"/>
        </a:p>
      </dgm:t>
    </dgm:pt>
    <dgm:pt modelId="{D0D8C3D4-914D-4004-9452-79C7C0A24C96}" type="sibTrans" cxnId="{E9625CA7-AE0A-476C-BD80-C4F1BD99527D}">
      <dgm:prSet/>
      <dgm:spPr/>
      <dgm:t>
        <a:bodyPr/>
        <a:lstStyle/>
        <a:p>
          <a:endParaRPr lang="en-US"/>
        </a:p>
      </dgm:t>
    </dgm:pt>
    <dgm:pt modelId="{1DD77D04-9416-4B49-8435-D48CE68A715E}">
      <dgm:prSet phldrT="[Text]"/>
      <dgm:spPr/>
      <dgm:t>
        <a:bodyPr/>
        <a:lstStyle/>
        <a:p>
          <a:r>
            <a:rPr lang="en-US" dirty="0" smtClean="0"/>
            <a:t>Special Topics</a:t>
          </a:r>
        </a:p>
        <a:p>
          <a:r>
            <a:rPr lang="en-US" dirty="0" smtClean="0"/>
            <a:t>3 hours</a:t>
          </a:r>
          <a:endParaRPr lang="en-US" dirty="0"/>
        </a:p>
      </dgm:t>
    </dgm:pt>
    <dgm:pt modelId="{F128E61D-8069-49C2-BB31-893E392443B6}" type="parTrans" cxnId="{DD6DF8B3-3A04-4720-9D85-073D5A9A58C7}">
      <dgm:prSet/>
      <dgm:spPr/>
      <dgm:t>
        <a:bodyPr/>
        <a:lstStyle/>
        <a:p>
          <a:endParaRPr lang="en-US"/>
        </a:p>
      </dgm:t>
    </dgm:pt>
    <dgm:pt modelId="{7FBC65AA-4438-459B-9334-9FBC3A70246F}" type="sibTrans" cxnId="{DD6DF8B3-3A04-4720-9D85-073D5A9A58C7}">
      <dgm:prSet/>
      <dgm:spPr/>
      <dgm:t>
        <a:bodyPr/>
        <a:lstStyle/>
        <a:p>
          <a:endParaRPr lang="en-US"/>
        </a:p>
      </dgm:t>
    </dgm:pt>
    <dgm:pt modelId="{9F679146-1AAA-4080-A4CB-50662259E613}">
      <dgm:prSet phldrT="[Text]"/>
      <dgm:spPr/>
      <dgm:t>
        <a:bodyPr/>
        <a:lstStyle/>
        <a:p>
          <a:r>
            <a:rPr lang="en-US" dirty="0" smtClean="0"/>
            <a:t>Version 11.0 Update Certification</a:t>
          </a:r>
        </a:p>
        <a:p>
          <a:r>
            <a:rPr lang="en-US" dirty="0" smtClean="0"/>
            <a:t>3 hours</a:t>
          </a:r>
          <a:endParaRPr lang="en-US" dirty="0"/>
        </a:p>
      </dgm:t>
    </dgm:pt>
    <dgm:pt modelId="{88511039-0F88-426C-9192-3F6ECAE5723C}" type="parTrans" cxnId="{FC950492-7C47-4087-8A1B-2B55F0AB117E}">
      <dgm:prSet/>
      <dgm:spPr/>
      <dgm:t>
        <a:bodyPr/>
        <a:lstStyle/>
        <a:p>
          <a:endParaRPr lang="en-US"/>
        </a:p>
      </dgm:t>
    </dgm:pt>
    <dgm:pt modelId="{F390408B-2903-445F-A1DB-E87E04515645}" type="sibTrans" cxnId="{FC950492-7C47-4087-8A1B-2B55F0AB117E}">
      <dgm:prSet/>
      <dgm:spPr/>
      <dgm:t>
        <a:bodyPr/>
        <a:lstStyle/>
        <a:p>
          <a:endParaRPr lang="en-US"/>
        </a:p>
      </dgm:t>
    </dgm:pt>
    <dgm:pt modelId="{7D689B61-48A8-44B3-BA37-D5F6C76B18E9}">
      <dgm:prSet phldrT="[Text]"/>
      <dgm:spPr/>
      <dgm:t>
        <a:bodyPr/>
        <a:lstStyle/>
        <a:p>
          <a:r>
            <a:rPr lang="en-US" dirty="0" smtClean="0"/>
            <a:t>Webinars &amp; Technical Updates</a:t>
          </a:r>
        </a:p>
        <a:p>
          <a:r>
            <a:rPr lang="en-US" dirty="0" smtClean="0"/>
            <a:t>1 hour (@6 sessions)</a:t>
          </a:r>
          <a:endParaRPr lang="en-US" dirty="0"/>
        </a:p>
      </dgm:t>
    </dgm:pt>
    <dgm:pt modelId="{00E2C3E4-4458-42CF-8569-318A9B2FC732}" type="parTrans" cxnId="{2731C890-6BFD-47AB-9C8C-18C704BD8F47}">
      <dgm:prSet/>
      <dgm:spPr/>
      <dgm:t>
        <a:bodyPr/>
        <a:lstStyle/>
        <a:p>
          <a:endParaRPr lang="en-US"/>
        </a:p>
      </dgm:t>
    </dgm:pt>
    <dgm:pt modelId="{56C35468-6A02-41A8-8476-334C8EB8C6F5}" type="sibTrans" cxnId="{2731C890-6BFD-47AB-9C8C-18C704BD8F47}">
      <dgm:prSet/>
      <dgm:spPr/>
      <dgm:t>
        <a:bodyPr/>
        <a:lstStyle/>
        <a:p>
          <a:endParaRPr lang="en-US"/>
        </a:p>
      </dgm:t>
    </dgm:pt>
    <dgm:pt modelId="{63067AA7-31D1-49E2-9914-22021F0C20BD}" type="pres">
      <dgm:prSet presAssocID="{753C94A8-A12A-4B82-9D4A-148EA19DB6A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C54B4E-389C-4E8E-B830-65505954F8A4}" type="pres">
      <dgm:prSet presAssocID="{753C94A8-A12A-4B82-9D4A-148EA19DB6A3}" presName="cycle" presStyleCnt="0"/>
      <dgm:spPr/>
    </dgm:pt>
    <dgm:pt modelId="{1D215AA0-2807-4226-BBC0-FDD16E6E34B8}" type="pres">
      <dgm:prSet presAssocID="{ED5BDA79-3912-4D00-B493-AA33AEA40E9C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5EB77-43A2-430A-9D17-4ADE3A147C68}" type="pres">
      <dgm:prSet presAssocID="{B1852278-6905-4B69-89B0-A7C844AEAAE5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948C8007-BF41-4272-923E-B063D3A32F32}" type="pres">
      <dgm:prSet presAssocID="{4EFB10B7-1E5A-4C6C-9763-35962A7CAFB2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D85B0-9307-4310-9270-5D36BEF420D0}" type="pres">
      <dgm:prSet presAssocID="{1DD77D04-9416-4B49-8435-D48CE68A715E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17BCE2-F4A3-46F5-91B0-DC98FDBDC672}" type="pres">
      <dgm:prSet presAssocID="{9F679146-1AAA-4080-A4CB-50662259E613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D33FD-A5AD-48B3-BD4F-7E79023233DA}" type="pres">
      <dgm:prSet presAssocID="{7D689B61-48A8-44B3-BA37-D5F6C76B18E9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928396-3C3B-4400-AF3D-DB0420882DA4}" type="presOf" srcId="{1DD77D04-9416-4B49-8435-D48CE68A715E}" destId="{42ED85B0-9307-4310-9270-5D36BEF420D0}" srcOrd="0" destOrd="0" presId="urn:microsoft.com/office/officeart/2005/8/layout/cycle3"/>
    <dgm:cxn modelId="{4A0CFA13-E356-434F-999D-5E08E902D0BD}" type="presOf" srcId="{4EFB10B7-1E5A-4C6C-9763-35962A7CAFB2}" destId="{948C8007-BF41-4272-923E-B063D3A32F32}" srcOrd="0" destOrd="0" presId="urn:microsoft.com/office/officeart/2005/8/layout/cycle3"/>
    <dgm:cxn modelId="{FC950492-7C47-4087-8A1B-2B55F0AB117E}" srcId="{753C94A8-A12A-4B82-9D4A-148EA19DB6A3}" destId="{9F679146-1AAA-4080-A4CB-50662259E613}" srcOrd="3" destOrd="0" parTransId="{88511039-0F88-426C-9192-3F6ECAE5723C}" sibTransId="{F390408B-2903-445F-A1DB-E87E04515645}"/>
    <dgm:cxn modelId="{2731C890-6BFD-47AB-9C8C-18C704BD8F47}" srcId="{753C94A8-A12A-4B82-9D4A-148EA19DB6A3}" destId="{7D689B61-48A8-44B3-BA37-D5F6C76B18E9}" srcOrd="4" destOrd="0" parTransId="{00E2C3E4-4458-42CF-8569-318A9B2FC732}" sibTransId="{56C35468-6A02-41A8-8476-334C8EB8C6F5}"/>
    <dgm:cxn modelId="{E9625CA7-AE0A-476C-BD80-C4F1BD99527D}" srcId="{753C94A8-A12A-4B82-9D4A-148EA19DB6A3}" destId="{4EFB10B7-1E5A-4C6C-9763-35962A7CAFB2}" srcOrd="1" destOrd="0" parTransId="{31B95A62-BE12-40AD-9828-68003D750857}" sibTransId="{D0D8C3D4-914D-4004-9452-79C7C0A24C96}"/>
    <dgm:cxn modelId="{C50AE5A5-3836-49E4-8879-0B8A859EA719}" type="presOf" srcId="{ED5BDA79-3912-4D00-B493-AA33AEA40E9C}" destId="{1D215AA0-2807-4226-BBC0-FDD16E6E34B8}" srcOrd="0" destOrd="0" presId="urn:microsoft.com/office/officeart/2005/8/layout/cycle3"/>
    <dgm:cxn modelId="{BDA13D18-CBB0-46EA-BD82-1AA248E3B6C3}" type="presOf" srcId="{7D689B61-48A8-44B3-BA37-D5F6C76B18E9}" destId="{C1ED33FD-A5AD-48B3-BD4F-7E79023233DA}" srcOrd="0" destOrd="0" presId="urn:microsoft.com/office/officeart/2005/8/layout/cycle3"/>
    <dgm:cxn modelId="{46A55E9A-95B9-4DB6-A6F6-921EE42A02E8}" type="presOf" srcId="{9F679146-1AAA-4080-A4CB-50662259E613}" destId="{2F17BCE2-F4A3-46F5-91B0-DC98FDBDC672}" srcOrd="0" destOrd="0" presId="urn:microsoft.com/office/officeart/2005/8/layout/cycle3"/>
    <dgm:cxn modelId="{DD6DF8B3-3A04-4720-9D85-073D5A9A58C7}" srcId="{753C94A8-A12A-4B82-9D4A-148EA19DB6A3}" destId="{1DD77D04-9416-4B49-8435-D48CE68A715E}" srcOrd="2" destOrd="0" parTransId="{F128E61D-8069-49C2-BB31-893E392443B6}" sibTransId="{7FBC65AA-4438-459B-9334-9FBC3A70246F}"/>
    <dgm:cxn modelId="{9178EA6C-421A-4E87-A05E-7AE4798C1735}" srcId="{753C94A8-A12A-4B82-9D4A-148EA19DB6A3}" destId="{ED5BDA79-3912-4D00-B493-AA33AEA40E9C}" srcOrd="0" destOrd="0" parTransId="{3BA21E6B-19E3-49A5-9242-703867EC15B8}" sibTransId="{B1852278-6905-4B69-89B0-A7C844AEAAE5}"/>
    <dgm:cxn modelId="{E6F24695-5982-4044-AEE5-50DFA8BEB7E1}" type="presOf" srcId="{B1852278-6905-4B69-89B0-A7C844AEAAE5}" destId="{A965EB77-43A2-430A-9D17-4ADE3A147C68}" srcOrd="0" destOrd="0" presId="urn:microsoft.com/office/officeart/2005/8/layout/cycle3"/>
    <dgm:cxn modelId="{799FAD75-293E-4E5E-9562-C8E456E17F93}" type="presOf" srcId="{753C94A8-A12A-4B82-9D4A-148EA19DB6A3}" destId="{63067AA7-31D1-49E2-9914-22021F0C20BD}" srcOrd="0" destOrd="0" presId="urn:microsoft.com/office/officeart/2005/8/layout/cycle3"/>
    <dgm:cxn modelId="{6963B69A-190F-4090-A31D-4A8851380B55}" type="presParOf" srcId="{63067AA7-31D1-49E2-9914-22021F0C20BD}" destId="{EBC54B4E-389C-4E8E-B830-65505954F8A4}" srcOrd="0" destOrd="0" presId="urn:microsoft.com/office/officeart/2005/8/layout/cycle3"/>
    <dgm:cxn modelId="{2B79CD2A-E162-4B32-9DA6-2AC7E852439A}" type="presParOf" srcId="{EBC54B4E-389C-4E8E-B830-65505954F8A4}" destId="{1D215AA0-2807-4226-BBC0-FDD16E6E34B8}" srcOrd="0" destOrd="0" presId="urn:microsoft.com/office/officeart/2005/8/layout/cycle3"/>
    <dgm:cxn modelId="{DEA7D221-E20C-4EA3-9701-A5476106426C}" type="presParOf" srcId="{EBC54B4E-389C-4E8E-B830-65505954F8A4}" destId="{A965EB77-43A2-430A-9D17-4ADE3A147C68}" srcOrd="1" destOrd="0" presId="urn:microsoft.com/office/officeart/2005/8/layout/cycle3"/>
    <dgm:cxn modelId="{0D0A6566-0512-4BCE-B545-F5D66CC0C6CE}" type="presParOf" srcId="{EBC54B4E-389C-4E8E-B830-65505954F8A4}" destId="{948C8007-BF41-4272-923E-B063D3A32F32}" srcOrd="2" destOrd="0" presId="urn:microsoft.com/office/officeart/2005/8/layout/cycle3"/>
    <dgm:cxn modelId="{10F825BB-2DE9-4FD2-96B7-B5BE28157B71}" type="presParOf" srcId="{EBC54B4E-389C-4E8E-B830-65505954F8A4}" destId="{42ED85B0-9307-4310-9270-5D36BEF420D0}" srcOrd="3" destOrd="0" presId="urn:microsoft.com/office/officeart/2005/8/layout/cycle3"/>
    <dgm:cxn modelId="{CDD4945A-C9E9-4EB2-B697-EA2F797A21AB}" type="presParOf" srcId="{EBC54B4E-389C-4E8E-B830-65505954F8A4}" destId="{2F17BCE2-F4A3-46F5-91B0-DC98FDBDC672}" srcOrd="4" destOrd="0" presId="urn:microsoft.com/office/officeart/2005/8/layout/cycle3"/>
    <dgm:cxn modelId="{C3BCA5BF-345C-4275-8A34-CE7FEA23DBA8}" type="presParOf" srcId="{EBC54B4E-389C-4E8E-B830-65505954F8A4}" destId="{C1ED33FD-A5AD-48B3-BD4F-7E79023233D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01E3D8-541D-4CF9-AE9D-C4E595262FD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CB64CB-6EA1-4FC5-8332-6DA58A91C9D3}">
      <dgm:prSet phldrT="[Text]" custT="1"/>
      <dgm:spPr/>
      <dgm:t>
        <a:bodyPr/>
        <a:lstStyle/>
        <a:p>
          <a:r>
            <a:rPr lang="en-US" sz="3200" dirty="0"/>
            <a:t>Training</a:t>
          </a:r>
        </a:p>
      </dgm:t>
    </dgm:pt>
    <dgm:pt modelId="{5FD9DF17-7432-43B8-82E5-21D0ACA35F5F}" type="parTrans" cxnId="{24483DBC-5E61-4BEF-B137-88D6A205ED24}">
      <dgm:prSet/>
      <dgm:spPr/>
      <dgm:t>
        <a:bodyPr/>
        <a:lstStyle/>
        <a:p>
          <a:endParaRPr lang="en-US"/>
        </a:p>
      </dgm:t>
    </dgm:pt>
    <dgm:pt modelId="{F395A262-A198-42D5-A79F-01A471A22DCB}" type="sibTrans" cxnId="{24483DBC-5E61-4BEF-B137-88D6A205ED24}">
      <dgm:prSet/>
      <dgm:spPr/>
      <dgm:t>
        <a:bodyPr/>
        <a:lstStyle/>
        <a:p>
          <a:endParaRPr lang="en-US"/>
        </a:p>
      </dgm:t>
    </dgm:pt>
    <dgm:pt modelId="{9627A625-B79B-4130-BDEA-4DF1A13A521B}">
      <dgm:prSet phldrT="[Text]" custT="1"/>
      <dgm:spPr/>
      <dgm:t>
        <a:bodyPr/>
        <a:lstStyle/>
        <a:p>
          <a:r>
            <a:rPr lang="en-US" sz="2800" dirty="0">
              <a:solidFill>
                <a:schemeClr val="tx1"/>
              </a:solidFill>
            </a:rPr>
            <a:t>Implementation</a:t>
          </a:r>
          <a:endParaRPr lang="en-US" sz="1600" dirty="0">
            <a:solidFill>
              <a:schemeClr val="tx1"/>
            </a:solidFill>
          </a:endParaRPr>
        </a:p>
      </dgm:t>
    </dgm:pt>
    <dgm:pt modelId="{32738E32-975C-4FE3-A9A0-3320F328F90E}" type="parTrans" cxnId="{4E0AFF02-6BDA-40A9-A332-43E9952D2046}">
      <dgm:prSet/>
      <dgm:spPr/>
      <dgm:t>
        <a:bodyPr/>
        <a:lstStyle/>
        <a:p>
          <a:endParaRPr lang="en-US"/>
        </a:p>
      </dgm:t>
    </dgm:pt>
    <dgm:pt modelId="{6DCF6A65-344B-4C70-85BC-465E809949ED}" type="sibTrans" cxnId="{4E0AFF02-6BDA-40A9-A332-43E9952D2046}">
      <dgm:prSet/>
      <dgm:spPr/>
      <dgm:t>
        <a:bodyPr/>
        <a:lstStyle/>
        <a:p>
          <a:endParaRPr lang="en-US"/>
        </a:p>
      </dgm:t>
    </dgm:pt>
    <dgm:pt modelId="{8F96DD41-C3EA-42F4-B1C4-D7F5201566BF}">
      <dgm:prSet phldrT="[Text]" custT="1"/>
      <dgm:spPr/>
      <dgm:t>
        <a:bodyPr/>
        <a:lstStyle/>
        <a:p>
          <a:r>
            <a:rPr lang="en-US" sz="3600" dirty="0"/>
            <a:t>Evaluation</a:t>
          </a:r>
        </a:p>
      </dgm:t>
    </dgm:pt>
    <dgm:pt modelId="{0BD79B5F-184E-466D-AE81-C94D892B8700}" type="parTrans" cxnId="{97655974-1C9C-41F5-867E-B4248F3CCAEB}">
      <dgm:prSet/>
      <dgm:spPr/>
      <dgm:t>
        <a:bodyPr/>
        <a:lstStyle/>
        <a:p>
          <a:endParaRPr lang="en-US"/>
        </a:p>
      </dgm:t>
    </dgm:pt>
    <dgm:pt modelId="{265A7FEF-F89F-4369-B4EB-F29D43AC7BEE}" type="sibTrans" cxnId="{97655974-1C9C-41F5-867E-B4248F3CCAEB}">
      <dgm:prSet/>
      <dgm:spPr/>
      <dgm:t>
        <a:bodyPr/>
        <a:lstStyle/>
        <a:p>
          <a:endParaRPr lang="en-US"/>
        </a:p>
      </dgm:t>
    </dgm:pt>
    <dgm:pt modelId="{DDBDF12C-3A5D-431C-A5BD-FCE0413EF61A}" type="pres">
      <dgm:prSet presAssocID="{9601E3D8-541D-4CF9-AE9D-C4E595262FD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D428FBD-31FC-441D-999B-666744CFAC21}" type="pres">
      <dgm:prSet presAssocID="{17CB64CB-6EA1-4FC5-8332-6DA58A91C9D3}" presName="Accent1" presStyleCnt="0"/>
      <dgm:spPr/>
    </dgm:pt>
    <dgm:pt modelId="{B46228E5-750B-411A-AA6A-0E2475D24A2A}" type="pres">
      <dgm:prSet presAssocID="{17CB64CB-6EA1-4FC5-8332-6DA58A91C9D3}" presName="Accent" presStyleLbl="node1" presStyleIdx="0" presStyleCnt="3" custLinFactNeighborX="-1777"/>
      <dgm:spPr/>
    </dgm:pt>
    <dgm:pt modelId="{505E8D1B-046B-4882-A46D-1D9AB5B4C0F5}" type="pres">
      <dgm:prSet presAssocID="{17CB64CB-6EA1-4FC5-8332-6DA58A91C9D3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A85DF-0223-4500-8868-A8B60AC0A85E}" type="pres">
      <dgm:prSet presAssocID="{9627A625-B79B-4130-BDEA-4DF1A13A521B}" presName="Accent2" presStyleCnt="0"/>
      <dgm:spPr/>
    </dgm:pt>
    <dgm:pt modelId="{4ADE606B-3CAC-4A57-8E08-900890E3FF75}" type="pres">
      <dgm:prSet presAssocID="{9627A625-B79B-4130-BDEA-4DF1A13A521B}" presName="Accent" presStyleLbl="node1" presStyleIdx="1" presStyleCnt="3"/>
      <dgm:spPr/>
    </dgm:pt>
    <dgm:pt modelId="{EE7FFFC9-89F7-4AD1-AFE0-642DCDF9BAAB}" type="pres">
      <dgm:prSet presAssocID="{9627A625-B79B-4130-BDEA-4DF1A13A521B}" presName="Parent2" presStyleLbl="revTx" presStyleIdx="1" presStyleCnt="3" custScaleX="2015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42B4F0-C8DD-409F-8252-A28B9826F348}" type="pres">
      <dgm:prSet presAssocID="{8F96DD41-C3EA-42F4-B1C4-D7F5201566BF}" presName="Accent3" presStyleCnt="0"/>
      <dgm:spPr/>
    </dgm:pt>
    <dgm:pt modelId="{52BA7242-0139-4A03-966D-C921F5CB7146}" type="pres">
      <dgm:prSet presAssocID="{8F96DD41-C3EA-42F4-B1C4-D7F5201566BF}" presName="Accent" presStyleLbl="node1" presStyleIdx="2" presStyleCnt="3"/>
      <dgm:spPr/>
    </dgm:pt>
    <dgm:pt modelId="{326F5BDB-9359-40BF-862A-CCD34ECE9CFD}" type="pres">
      <dgm:prSet presAssocID="{8F96DD41-C3EA-42F4-B1C4-D7F5201566BF}" presName="Parent3" presStyleLbl="revTx" presStyleIdx="2" presStyleCnt="3" custScaleX="2229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34C59C-6393-4FD0-A897-BB6EA4739580}" type="presOf" srcId="{17CB64CB-6EA1-4FC5-8332-6DA58A91C9D3}" destId="{505E8D1B-046B-4882-A46D-1D9AB5B4C0F5}" srcOrd="0" destOrd="0" presId="urn:microsoft.com/office/officeart/2009/layout/CircleArrowProcess"/>
    <dgm:cxn modelId="{FB97DD13-B558-4BB7-A9E2-B0EF6A439860}" type="presOf" srcId="{8F96DD41-C3EA-42F4-B1C4-D7F5201566BF}" destId="{326F5BDB-9359-40BF-862A-CCD34ECE9CFD}" srcOrd="0" destOrd="0" presId="urn:microsoft.com/office/officeart/2009/layout/CircleArrowProcess"/>
    <dgm:cxn modelId="{24483DBC-5E61-4BEF-B137-88D6A205ED24}" srcId="{9601E3D8-541D-4CF9-AE9D-C4E595262FD9}" destId="{17CB64CB-6EA1-4FC5-8332-6DA58A91C9D3}" srcOrd="0" destOrd="0" parTransId="{5FD9DF17-7432-43B8-82E5-21D0ACA35F5F}" sibTransId="{F395A262-A198-42D5-A79F-01A471A22DCB}"/>
    <dgm:cxn modelId="{4E0AFF02-6BDA-40A9-A332-43E9952D2046}" srcId="{9601E3D8-541D-4CF9-AE9D-C4E595262FD9}" destId="{9627A625-B79B-4130-BDEA-4DF1A13A521B}" srcOrd="1" destOrd="0" parTransId="{32738E32-975C-4FE3-A9A0-3320F328F90E}" sibTransId="{6DCF6A65-344B-4C70-85BC-465E809949ED}"/>
    <dgm:cxn modelId="{97655974-1C9C-41F5-867E-B4248F3CCAEB}" srcId="{9601E3D8-541D-4CF9-AE9D-C4E595262FD9}" destId="{8F96DD41-C3EA-42F4-B1C4-D7F5201566BF}" srcOrd="2" destOrd="0" parTransId="{0BD79B5F-184E-466D-AE81-C94D892B8700}" sibTransId="{265A7FEF-F89F-4369-B4EB-F29D43AC7BEE}"/>
    <dgm:cxn modelId="{C6347289-A06D-497D-ADEB-25303233DF14}" type="presOf" srcId="{9627A625-B79B-4130-BDEA-4DF1A13A521B}" destId="{EE7FFFC9-89F7-4AD1-AFE0-642DCDF9BAAB}" srcOrd="0" destOrd="0" presId="urn:microsoft.com/office/officeart/2009/layout/CircleArrowProcess"/>
    <dgm:cxn modelId="{58B8326C-131A-4058-B5E7-40FCC264EE10}" type="presOf" srcId="{9601E3D8-541D-4CF9-AE9D-C4E595262FD9}" destId="{DDBDF12C-3A5D-431C-A5BD-FCE0413EF61A}" srcOrd="0" destOrd="0" presId="urn:microsoft.com/office/officeart/2009/layout/CircleArrowProcess"/>
    <dgm:cxn modelId="{A1F650F9-7C3E-48B6-8B07-1F01DF442A3B}" type="presParOf" srcId="{DDBDF12C-3A5D-431C-A5BD-FCE0413EF61A}" destId="{3D428FBD-31FC-441D-999B-666744CFAC21}" srcOrd="0" destOrd="0" presId="urn:microsoft.com/office/officeart/2009/layout/CircleArrowProcess"/>
    <dgm:cxn modelId="{474FE4B9-673A-4565-B2E7-6F71260774F9}" type="presParOf" srcId="{3D428FBD-31FC-441D-999B-666744CFAC21}" destId="{B46228E5-750B-411A-AA6A-0E2475D24A2A}" srcOrd="0" destOrd="0" presId="urn:microsoft.com/office/officeart/2009/layout/CircleArrowProcess"/>
    <dgm:cxn modelId="{3E21437A-7C90-467A-9E7D-566EBD5E9233}" type="presParOf" srcId="{DDBDF12C-3A5D-431C-A5BD-FCE0413EF61A}" destId="{505E8D1B-046B-4882-A46D-1D9AB5B4C0F5}" srcOrd="1" destOrd="0" presId="urn:microsoft.com/office/officeart/2009/layout/CircleArrowProcess"/>
    <dgm:cxn modelId="{8DB2B333-FCAD-46A5-82E8-140B91FE13F2}" type="presParOf" srcId="{DDBDF12C-3A5D-431C-A5BD-FCE0413EF61A}" destId="{181A85DF-0223-4500-8868-A8B60AC0A85E}" srcOrd="2" destOrd="0" presId="urn:microsoft.com/office/officeart/2009/layout/CircleArrowProcess"/>
    <dgm:cxn modelId="{35948A99-F355-4B30-9C0F-EE7EA500FBD2}" type="presParOf" srcId="{181A85DF-0223-4500-8868-A8B60AC0A85E}" destId="{4ADE606B-3CAC-4A57-8E08-900890E3FF75}" srcOrd="0" destOrd="0" presId="urn:microsoft.com/office/officeart/2009/layout/CircleArrowProcess"/>
    <dgm:cxn modelId="{0F52E1D9-BA9C-42E2-96CD-0E7F83EACB58}" type="presParOf" srcId="{DDBDF12C-3A5D-431C-A5BD-FCE0413EF61A}" destId="{EE7FFFC9-89F7-4AD1-AFE0-642DCDF9BAAB}" srcOrd="3" destOrd="0" presId="urn:microsoft.com/office/officeart/2009/layout/CircleArrowProcess"/>
    <dgm:cxn modelId="{55075382-C31F-43B8-A2ED-4D41CFCACADB}" type="presParOf" srcId="{DDBDF12C-3A5D-431C-A5BD-FCE0413EF61A}" destId="{7142B4F0-C8DD-409F-8252-A28B9826F348}" srcOrd="4" destOrd="0" presId="urn:microsoft.com/office/officeart/2009/layout/CircleArrowProcess"/>
    <dgm:cxn modelId="{8475C7B0-8436-4DCA-B3F6-529180031D24}" type="presParOf" srcId="{7142B4F0-C8DD-409F-8252-A28B9826F348}" destId="{52BA7242-0139-4A03-966D-C921F5CB7146}" srcOrd="0" destOrd="0" presId="urn:microsoft.com/office/officeart/2009/layout/CircleArrowProcess"/>
    <dgm:cxn modelId="{94B2DE8E-6C4B-47EB-B13B-17CE6E7B1BCA}" type="presParOf" srcId="{DDBDF12C-3A5D-431C-A5BD-FCE0413EF61A}" destId="{326F5BDB-9359-40BF-862A-CCD34ECE9CFD}" srcOrd="5" destOrd="0" presId="urn:microsoft.com/office/officeart/2009/layout/CircleArrowProcess"/>
  </dgm:cxnLst>
  <dgm:bg>
    <a:solidFill>
      <a:schemeClr val="accent1">
        <a:lumMod val="20000"/>
        <a:lumOff val="80000"/>
      </a:schemeClr>
    </a:solidFill>
  </dgm:bg>
  <dgm:whole>
    <a:ln w="25400">
      <a:solidFill>
        <a:schemeClr val="accent1">
          <a:shade val="50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5EB77-43A2-430A-9D17-4ADE3A147C68}">
      <dsp:nvSpPr>
        <dsp:cNvPr id="0" name=""/>
        <dsp:cNvSpPr/>
      </dsp:nvSpPr>
      <dsp:spPr>
        <a:xfrm>
          <a:off x="1374164" y="-32039"/>
          <a:ext cx="5379671" cy="5379671"/>
        </a:xfrm>
        <a:prstGeom prst="circularArrow">
          <a:avLst>
            <a:gd name="adj1" fmla="val 5544"/>
            <a:gd name="adj2" fmla="val 330680"/>
            <a:gd name="adj3" fmla="val 13767645"/>
            <a:gd name="adj4" fmla="val 1739100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15AA0-2807-4226-BBC0-FDD16E6E34B8}">
      <dsp:nvSpPr>
        <dsp:cNvPr id="0" name=""/>
        <dsp:cNvSpPr/>
      </dsp:nvSpPr>
      <dsp:spPr>
        <a:xfrm>
          <a:off x="2799953" y="2274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PTPro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 day (6 hours)</a:t>
          </a:r>
          <a:endParaRPr lang="en-US" sz="2000" kern="1200" dirty="0"/>
        </a:p>
      </dsp:txBody>
      <dsp:txXfrm>
        <a:off x="2861659" y="63980"/>
        <a:ext cx="2404681" cy="1140634"/>
      </dsp:txXfrm>
    </dsp:sp>
    <dsp:sp modelId="{948C8007-BF41-4272-923E-B063D3A32F32}">
      <dsp:nvSpPr>
        <dsp:cNvPr id="0" name=""/>
        <dsp:cNvSpPr/>
      </dsp:nvSpPr>
      <dsp:spPr>
        <a:xfrm>
          <a:off x="4981774" y="1587460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Assessment &amp; Analytics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 day (6 hours)</a:t>
          </a:r>
          <a:endParaRPr lang="en-US" sz="2000" kern="1200" dirty="0"/>
        </a:p>
      </dsp:txBody>
      <dsp:txXfrm>
        <a:off x="5043480" y="1649166"/>
        <a:ext cx="2404681" cy="1140634"/>
      </dsp:txXfrm>
    </dsp:sp>
    <dsp:sp modelId="{42ED85B0-9307-4310-9270-5D36BEF420D0}">
      <dsp:nvSpPr>
        <dsp:cNvPr id="0" name=""/>
        <dsp:cNvSpPr/>
      </dsp:nvSpPr>
      <dsp:spPr>
        <a:xfrm>
          <a:off x="4148393" y="4152345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Special Topics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 hours</a:t>
          </a:r>
          <a:endParaRPr lang="en-US" sz="2000" kern="1200" dirty="0"/>
        </a:p>
      </dsp:txBody>
      <dsp:txXfrm>
        <a:off x="4210099" y="4214051"/>
        <a:ext cx="2404681" cy="1140634"/>
      </dsp:txXfrm>
    </dsp:sp>
    <dsp:sp modelId="{2F17BCE2-F4A3-46F5-91B0-DC98FDBDC672}">
      <dsp:nvSpPr>
        <dsp:cNvPr id="0" name=""/>
        <dsp:cNvSpPr/>
      </dsp:nvSpPr>
      <dsp:spPr>
        <a:xfrm>
          <a:off x="1451513" y="4152345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Version 11.0 Update Certification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 hours</a:t>
          </a:r>
          <a:endParaRPr lang="en-US" sz="2000" kern="1200" dirty="0"/>
        </a:p>
      </dsp:txBody>
      <dsp:txXfrm>
        <a:off x="1513219" y="4214051"/>
        <a:ext cx="2404681" cy="1140634"/>
      </dsp:txXfrm>
    </dsp:sp>
    <dsp:sp modelId="{C1ED33FD-A5AD-48B3-BD4F-7E79023233DA}">
      <dsp:nvSpPr>
        <dsp:cNvPr id="0" name=""/>
        <dsp:cNvSpPr/>
      </dsp:nvSpPr>
      <dsp:spPr>
        <a:xfrm>
          <a:off x="618131" y="1587460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Webinars &amp; Technical Updates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 hour (@6 sessions)</a:t>
          </a:r>
          <a:endParaRPr lang="en-US" sz="2000" kern="1200" dirty="0"/>
        </a:p>
      </dsp:txBody>
      <dsp:txXfrm>
        <a:off x="679837" y="1649166"/>
        <a:ext cx="2404681" cy="11406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Macomb ISD - PSAA TtT Kickoff 2017-18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4B67D-2500-41BA-8197-45E56410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4825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smtClean="0"/>
              <a:t>Macomb ISD - PSAA TtT Kickoff 2017-18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660365-8D98-4BF1-B83D-5A0DC4EC5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117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60365-8D98-4BF1-B83D-5A0DC4EC5F94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Macomb ISD - PSAA TtT Kickoff 2017-18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3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60365-8D98-4BF1-B83D-5A0DC4EC5F94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Macomb ISD - PSAA TtT Kickoff 2017-18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96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60365-8D98-4BF1-B83D-5A0DC4EC5F94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Macomb ISD - PSAA TtT Kickoff 2017-18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66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9478">
              <a:defRPr/>
            </a:pPr>
            <a:fld id="{3A9D69B0-96F9-6346-8DFD-5E9E07747859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9478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Macomb ISD - PSAA TtT Kickoff 2017-18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44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9478">
              <a:defRPr/>
            </a:pPr>
            <a:fld id="{3A9D69B0-96F9-6346-8DFD-5E9E07747859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9478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Macomb ISD - PSAA TtT Kickoff 2017-18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7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5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3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99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5056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373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0" y="2422528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1971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752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1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5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1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0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9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1E245-C23D-47CE-8630-C080B8342ECE}" type="datetimeFigureOut">
              <a:rPr lang="en-US" smtClean="0"/>
              <a:t>07/18/2017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ECF57-0BD5-44C6-B41C-F733CD3D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8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parker@misd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5" Type="http://schemas.openxmlformats.org/officeDocument/2006/relationships/hyperlink" Target="mailto:jparker@misd.net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1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hyperlink" Target="http://www.solutionwhere.com/misdtraining/cw/CourseByCateg.as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misd.net" TargetMode="External"/><Relationship Id="rId2" Type="http://schemas.openxmlformats.org/officeDocument/2006/relationships/hyperlink" Target="http://www.misd.net/psassessment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hyperlink" Target="mailto:PSAAtrainers@misd.ne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629" y="1122362"/>
            <a:ext cx="11887199" cy="2900997"/>
          </a:xfrm>
        </p:spPr>
        <p:txBody>
          <a:bodyPr>
            <a:normAutofit/>
          </a:bodyPr>
          <a:lstStyle/>
          <a:p>
            <a:r>
              <a:rPr lang="en-US" dirty="0" smtClean="0"/>
              <a:t>MISD &amp; Local Planning</a:t>
            </a:r>
            <a:br>
              <a:rPr lang="en-US" dirty="0" smtClean="0"/>
            </a:br>
            <a:r>
              <a:rPr lang="en-US" i="1" dirty="0" smtClean="0"/>
              <a:t>Move to </a:t>
            </a:r>
            <a:br>
              <a:rPr lang="en-US" i="1" dirty="0" smtClean="0"/>
            </a:br>
            <a:r>
              <a:rPr lang="en-US" i="1" dirty="0" smtClean="0"/>
              <a:t>UC/PTPro-Assessment &amp; Analytics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16438"/>
            <a:ext cx="9768840" cy="64992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/>
              <a:t>Dr. Jennifer Parker						Kristina Martin</a:t>
            </a:r>
          </a:p>
          <a:p>
            <a:pPr algn="l"/>
            <a:r>
              <a:rPr lang="en-US" dirty="0" smtClean="0">
                <a:hlinkClick r:id="rId3"/>
              </a:rPr>
              <a:t>jparker@misd.net</a:t>
            </a:r>
            <a:r>
              <a:rPr lang="en-US" dirty="0" smtClean="0"/>
              <a:t>						kmartin@misd.net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64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70054"/>
              </p:ext>
            </p:extLst>
          </p:nvPr>
        </p:nvGraphicFramePr>
        <p:xfrm>
          <a:off x="566057" y="145178"/>
          <a:ext cx="11088914" cy="6579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6857"/>
                <a:gridCol w="6662057"/>
              </a:tblGrid>
              <a:tr h="3455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Implementation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District</a:t>
                      </a:r>
                      <a:r>
                        <a:rPr lang="en-US" baseline="0" dirty="0" smtClean="0"/>
                        <a:t> Planning</a:t>
                      </a:r>
                      <a:endParaRPr lang="en-US" dirty="0" smtClean="0"/>
                    </a:p>
                  </a:txBody>
                  <a:tcPr/>
                </a:tc>
              </a:tr>
              <a:tr h="86392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the implementation supports (i.e., coaching; prompting; implementation partners)?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00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will the implementation supports be established and maintained (i.e., observation and feedback; modeling of the practice; planned co-implementation of the practice; shared use of fidelity tools with discussion)?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6392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be responsible?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31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and how often will the implementation supports be provided?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52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resources are needed?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1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925902"/>
              </p:ext>
            </p:extLst>
          </p:nvPr>
        </p:nvGraphicFramePr>
        <p:xfrm>
          <a:off x="551543" y="537028"/>
          <a:ext cx="11132456" cy="5776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714"/>
                <a:gridCol w="6342742"/>
              </a:tblGrid>
              <a:tr h="6834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Evaluation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District</a:t>
                      </a:r>
                      <a:r>
                        <a:rPr lang="en-US" baseline="0" dirty="0" smtClean="0"/>
                        <a:t> Planning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1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the intended outcomes of implementing the practice/innovation?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will we evaluate the outcomes? (i.e. what data sources will we use?)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683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will we know if we are successful?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346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be reviewing the data?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3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and how often will the data be reviewed?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3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resources are needed?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5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735473"/>
            <a:ext cx="914400" cy="9048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6057" y="996670"/>
            <a:ext cx="3585028" cy="358502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0" y="4816048"/>
            <a:ext cx="9768840" cy="64992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Dr. Jennifer Parker						Kristina Martin</a:t>
            </a:r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jparker@misd.net</a:t>
            </a:r>
            <a:r>
              <a:rPr lang="en-US" dirty="0" smtClean="0"/>
              <a:t>						kmartin@misd.net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01885" y="5735473"/>
            <a:ext cx="3788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MISD Help Desk  586-228-3399</a:t>
            </a:r>
          </a:p>
          <a:p>
            <a:pPr algn="ctr"/>
            <a:r>
              <a:rPr lang="en-US" dirty="0" smtClean="0"/>
              <a:t>C. Kreucher, K. Depaolis, N. Drouillard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8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86" y="365125"/>
            <a:ext cx="2278744" cy="1421870"/>
          </a:xfr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4872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9470572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7600216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752972" y="2691562"/>
            <a:ext cx="26860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TtT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Network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36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12" y="178531"/>
            <a:ext cx="6501471" cy="61812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0271" y="249522"/>
            <a:ext cx="4601980" cy="603927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27945" y="2967335"/>
            <a:ext cx="4536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Passport Series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851" y="5836358"/>
            <a:ext cx="9144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7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2604" r="4521"/>
          <a:stretch/>
        </p:blipFill>
        <p:spPr>
          <a:xfrm>
            <a:off x="236211" y="1603948"/>
            <a:ext cx="6584314" cy="21813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8587" y="1319049"/>
            <a:ext cx="4908421" cy="49324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6211" y="590039"/>
            <a:ext cx="79397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REGISTER:</a:t>
            </a:r>
          </a:p>
          <a:p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www.solutionwhere.com/misdtraining/cw/CourseByCateg.asp</a:t>
            </a:r>
            <a:endParaRPr lang="en-US" dirty="0" smtClean="0"/>
          </a:p>
          <a:p>
            <a:r>
              <a:rPr lang="en-US" dirty="0" smtClean="0"/>
              <a:t>Category: PowerSchool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989757" y="313040"/>
            <a:ext cx="28998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 DAYS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6937" y="4497049"/>
            <a:ext cx="43146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Register in Courseware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4774" y="2694599"/>
            <a:ext cx="4362137" cy="678188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815474" y="2568423"/>
            <a:ext cx="1277762" cy="93053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404" y="5881694"/>
            <a:ext cx="9144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1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1155" y="1632146"/>
            <a:ext cx="1114947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marR="0" lvl="1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MISD PS Web Page  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www.misd.net/psassessment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28700" marR="0" lvl="1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 </a:t>
            </a:r>
            <a:r>
              <a:rPr lang="en-US" sz="3600" b="1" dirty="0" err="1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LiveAssist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PowerSource</a:t>
            </a:r>
            <a:endParaRPr lang="en-US" sz="4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28700" marR="0" lvl="1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 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Desk 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help@misd.net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586-228-3399</a:t>
            </a:r>
            <a:endParaRPr lang="en-US" sz="4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28700" marR="0" lvl="1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TtT network 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sharing 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PSAAtrainers@misd.net</a:t>
            </a: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600" b="1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 lvl="1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Webinars</a:t>
            </a:r>
            <a:endParaRPr lang="en-US" sz="4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28700" marR="0" lvl="1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of Technical Updates</a:t>
            </a:r>
            <a:endParaRPr lang="en-US" sz="4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MISD workgroups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600" b="1" i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RDI, PS Liaisons, ITAC, MTAC, FSI, etc</a:t>
            </a:r>
            <a:r>
              <a:rPr lang="en-US" sz="4000" b="1" i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03199" y="102884"/>
            <a:ext cx="2670629" cy="1421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191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83947"/>
              </p:ext>
            </p:extLst>
          </p:nvPr>
        </p:nvGraphicFramePr>
        <p:xfrm>
          <a:off x="3198399" y="374993"/>
          <a:ext cx="7488620" cy="5725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5834"/>
                <a:gridCol w="6132786"/>
              </a:tblGrid>
              <a:tr h="2648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UC-PTP/AA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20286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Summer 2017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Implementation for UC – update by MISD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TtT identified/trained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Define rollout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Begin staff training – UC/PTP to get staff up and running for fall; AA option as appropriate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PS Liaisons – setup  &amp; securities meetings - roles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8107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Fall 2017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Continue to train staff on UC, PTP, AA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12733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Winter 2018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Ongoing training AA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 for report cards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 for standards based grading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8114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Spring 2018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Ongoing training AA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 for report cards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 for standards based grading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5364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Summer 2018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Training and support for new staff or deeper</a:t>
                      </a:r>
                      <a:r>
                        <a:rPr lang="en-US" sz="1600" baseline="0" dirty="0" smtClean="0">
                          <a:effectLst/>
                        </a:rPr>
                        <a:t> learning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46921" y="2526770"/>
            <a:ext cx="2670629" cy="1421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UC/PTP-AA</a:t>
            </a:r>
          </a:p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Timeline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19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38475"/>
              </p:ext>
            </p:extLst>
          </p:nvPr>
        </p:nvGraphicFramePr>
        <p:xfrm>
          <a:off x="4228913" y="193059"/>
          <a:ext cx="5887544" cy="6371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228"/>
                <a:gridCol w="4295316"/>
              </a:tblGrid>
              <a:tr h="290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PTG/IA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22240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Summer 2017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TtT identified/trained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Define rollout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Begin staff training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PS Liaisons – setup &amp; securities meetings - roles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8888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Fall 2017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Train staff on IA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(Application tray)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Trimester considerations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14903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Winter 2018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Implementation support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Transition planning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Semester considerations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 for report cards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Support for standards based grading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8896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Spring 2018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Implementation support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Transition planning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  <a:tr h="588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Summer 2018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Transition to UC/PTP/AA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Train-the-trainer </a:t>
                      </a:r>
                      <a:r>
                        <a:rPr lang="en-US" sz="1600" dirty="0" smtClean="0">
                          <a:effectLst/>
                        </a:rPr>
                        <a:t>and begin</a:t>
                      </a:r>
                      <a:r>
                        <a:rPr lang="en-US" sz="1600" baseline="0" dirty="0" smtClean="0">
                          <a:effectLst/>
                        </a:rPr>
                        <a:t> UC/PTP-AA Timeline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5" marR="62505" marT="0" marB="0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42285" y="2448799"/>
            <a:ext cx="2670629" cy="1421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PTG/IA</a:t>
            </a:r>
          </a:p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Timeline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885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006" y="2728685"/>
            <a:ext cx="3641834" cy="1325563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en-US" b="1" i="1" dirty="0" smtClean="0"/>
              <a:t>Local Planning</a:t>
            </a:r>
            <a:endParaRPr lang="en-US" b="1" i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32348145"/>
              </p:ext>
            </p:extLst>
          </p:nvPr>
        </p:nvGraphicFramePr>
        <p:xfrm>
          <a:off x="4156840" y="822327"/>
          <a:ext cx="6772417" cy="5534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ight Arrow 3"/>
          <p:cNvSpPr/>
          <p:nvPr/>
        </p:nvSpPr>
        <p:spPr>
          <a:xfrm>
            <a:off x="3962400" y="3048000"/>
            <a:ext cx="740229" cy="682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90972"/>
              </p:ext>
            </p:extLst>
          </p:nvPr>
        </p:nvGraphicFramePr>
        <p:xfrm>
          <a:off x="551540" y="235614"/>
          <a:ext cx="11364688" cy="6483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2344"/>
                <a:gridCol w="5682344"/>
              </a:tblGrid>
              <a:tr h="3177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r>
                        <a:rPr lang="en-US" baseline="0" dirty="0" smtClean="0"/>
                        <a:t> Planning</a:t>
                      </a:r>
                      <a:endParaRPr lang="en-US" dirty="0"/>
                    </a:p>
                  </a:txBody>
                  <a:tcPr/>
                </a:tc>
              </a:tr>
              <a:tr h="783527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Who: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Personnel / staff dedicated to the ongoing support of this project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83527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What: 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training, resources, and outcomes you hope to cover during the coming year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783527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Where: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available workspace for training and ongoing support.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88701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When: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PD Calendar at the local level. Determine what district PD days, local building/staff meetings, PLC, Department meetings, or other collaborative times are available to implement a training agenda.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18585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Why: 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Prepare an introduction for staff on why the district is moving in this direction.  Consider how will this initiative support and enrich the existing infrastructure.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18585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How: 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 a timeline for implementation, describe logistics of the Train-the-Trainer network and considerations for building, staff, and ongoing training/support. 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640" y="5659439"/>
            <a:ext cx="9144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8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584</Words>
  <Application>Microsoft Office PowerPoint</Application>
  <PresentationFormat>Widescreen</PresentationFormat>
  <Paragraphs>128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MISD &amp; Local Planning Move to  UC/PTPro-Assessment &amp; Analytics</vt:lpstr>
      <vt:lpstr>Training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Local Planning</vt:lpstr>
      <vt:lpstr>PowerPoint Presentation</vt:lpstr>
      <vt:lpstr>PowerPoint Presentation</vt:lpstr>
      <vt:lpstr>PowerPoint Presentation</vt:lpstr>
      <vt:lpstr>Q &amp; A</vt:lpstr>
    </vt:vector>
  </TitlesOfParts>
  <Company>Macomb Intermediate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MISD Implementation Planning PowerSchool  Assessment &amp; Analytics</dc:title>
  <dc:creator>Parker-Moore, Jennifer</dc:creator>
  <cp:lastModifiedBy>Kreucher, Corey</cp:lastModifiedBy>
  <cp:revision>13</cp:revision>
  <cp:lastPrinted>2017-07-18T14:41:57Z</cp:lastPrinted>
  <dcterms:created xsi:type="dcterms:W3CDTF">2017-07-18T12:49:12Z</dcterms:created>
  <dcterms:modified xsi:type="dcterms:W3CDTF">2017-07-18T16:04:37Z</dcterms:modified>
</cp:coreProperties>
</file>