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91" r:id="rId3"/>
    <p:sldMasterId id="2147483727" r:id="rId4"/>
    <p:sldMasterId id="2147483733" r:id="rId5"/>
  </p:sldMasterIdLst>
  <p:notesMasterIdLst>
    <p:notesMasterId r:id="rId64"/>
  </p:notesMasterIdLst>
  <p:sldIdLst>
    <p:sldId id="257" r:id="rId6"/>
    <p:sldId id="306" r:id="rId7"/>
    <p:sldId id="258" r:id="rId8"/>
    <p:sldId id="259" r:id="rId9"/>
    <p:sldId id="260" r:id="rId10"/>
    <p:sldId id="261" r:id="rId11"/>
    <p:sldId id="262" r:id="rId12"/>
    <p:sldId id="267" r:id="rId13"/>
    <p:sldId id="268" r:id="rId14"/>
    <p:sldId id="269" r:id="rId15"/>
    <p:sldId id="270" r:id="rId16"/>
    <p:sldId id="271" r:id="rId17"/>
    <p:sldId id="272" r:id="rId18"/>
    <p:sldId id="280" r:id="rId19"/>
    <p:sldId id="273" r:id="rId20"/>
    <p:sldId id="274" r:id="rId21"/>
    <p:sldId id="275" r:id="rId22"/>
    <p:sldId id="276" r:id="rId23"/>
    <p:sldId id="277" r:id="rId24"/>
    <p:sldId id="278" r:id="rId25"/>
    <p:sldId id="279" r:id="rId26"/>
    <p:sldId id="281" r:id="rId27"/>
    <p:sldId id="282" r:id="rId28"/>
    <p:sldId id="283" r:id="rId29"/>
    <p:sldId id="284" r:id="rId30"/>
    <p:sldId id="285" r:id="rId31"/>
    <p:sldId id="286" r:id="rId32"/>
    <p:sldId id="287" r:id="rId33"/>
    <p:sldId id="288" r:id="rId34"/>
    <p:sldId id="293" r:id="rId35"/>
    <p:sldId id="292" r:id="rId36"/>
    <p:sldId id="308" r:id="rId37"/>
    <p:sldId id="309" r:id="rId38"/>
    <p:sldId id="289" r:id="rId39"/>
    <p:sldId id="290" r:id="rId40"/>
    <p:sldId id="291" r:id="rId41"/>
    <p:sldId id="301" r:id="rId42"/>
    <p:sldId id="302" r:id="rId43"/>
    <p:sldId id="303" r:id="rId44"/>
    <p:sldId id="298" r:id="rId45"/>
    <p:sldId id="294" r:id="rId46"/>
    <p:sldId id="295" r:id="rId47"/>
    <p:sldId id="296" r:id="rId48"/>
    <p:sldId id="307" r:id="rId49"/>
    <p:sldId id="297" r:id="rId50"/>
    <p:sldId id="299" r:id="rId51"/>
    <p:sldId id="263" r:id="rId52"/>
    <p:sldId id="264" r:id="rId53"/>
    <p:sldId id="265" r:id="rId54"/>
    <p:sldId id="305" r:id="rId55"/>
    <p:sldId id="304" r:id="rId56"/>
    <p:sldId id="310" r:id="rId57"/>
    <p:sldId id="311" r:id="rId58"/>
    <p:sldId id="312" r:id="rId59"/>
    <p:sldId id="313" r:id="rId60"/>
    <p:sldId id="314" r:id="rId61"/>
    <p:sldId id="315" r:id="rId62"/>
    <p:sldId id="316"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1E5BCF-4DA3-426A-8ECA-15013AD0CB07}" type="datetimeFigureOut">
              <a:rPr lang="en-US" smtClean="0"/>
              <a:t>07/19/2017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9ACB8-043C-4854-866C-79980E78ACF2}" type="slidenum">
              <a:rPr lang="en-US" smtClean="0"/>
              <a:t>‹#›</a:t>
            </a:fld>
            <a:endParaRPr lang="en-US"/>
          </a:p>
        </p:txBody>
      </p:sp>
    </p:spTree>
    <p:extLst>
      <p:ext uri="{BB962C8B-B14F-4D97-AF65-F5344CB8AC3E}">
        <p14:creationId xmlns:p14="http://schemas.microsoft.com/office/powerpoint/2010/main" val="1164354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Shape 540"/>
          <p:cNvSpPr>
            <a:spLocks noGrp="1" noRot="1" noChangeAspect="1"/>
          </p:cNvSpPr>
          <p:nvPr>
            <p:ph type="sldImg"/>
          </p:nvPr>
        </p:nvSpPr>
        <p:spPr>
          <a:prstGeom prst="rect">
            <a:avLst/>
          </a:prstGeom>
        </p:spPr>
        <p:txBody>
          <a:bodyPr/>
          <a:lstStyle/>
          <a:p>
            <a:endParaRPr dirty="0"/>
          </a:p>
        </p:txBody>
      </p:sp>
      <p:sp>
        <p:nvSpPr>
          <p:cNvPr id="541" name="Shape 541"/>
          <p:cNvSpPr>
            <a:spLocks noGrp="1"/>
          </p:cNvSpPr>
          <p:nvPr>
            <p:ph type="body" sz="quarter" idx="1"/>
          </p:nvPr>
        </p:nvSpPr>
        <p:spPr>
          <a:prstGeom prst="rect">
            <a:avLst/>
          </a:prstGeom>
        </p:spPr>
        <p:txBody>
          <a:bodyPr/>
          <a:lstStyle>
            <a:lvl1pPr>
              <a:defRPr sz="1400">
                <a:latin typeface="Verdana"/>
                <a:ea typeface="Verdana"/>
                <a:cs typeface="Verdana"/>
                <a:sym typeface="Verdana"/>
              </a:defRPr>
            </a:lvl1pPr>
          </a:lstStyle>
          <a:p>
            <a:pPr>
              <a:defRPr>
                <a:latin typeface="Lucida Grande"/>
                <a:ea typeface="Lucida Grande"/>
                <a:cs typeface="Lucida Grande"/>
                <a:sym typeface="Lucida Grande"/>
              </a:defRPr>
            </a:pPr>
            <a:r>
              <a:rPr dirty="0">
                <a:latin typeface="Verdana"/>
                <a:ea typeface="Verdana"/>
                <a:cs typeface="Verdana"/>
                <a:sym typeface="Verdana"/>
              </a:rPr>
              <a:t>enter notes</a:t>
            </a:r>
          </a:p>
        </p:txBody>
      </p:sp>
    </p:spTree>
    <p:extLst>
      <p:ext uri="{BB962C8B-B14F-4D97-AF65-F5344CB8AC3E}">
        <p14:creationId xmlns:p14="http://schemas.microsoft.com/office/powerpoint/2010/main" val="3625664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Shape 635"/>
          <p:cNvSpPr>
            <a:spLocks noGrp="1" noRot="1" noChangeAspect="1"/>
          </p:cNvSpPr>
          <p:nvPr>
            <p:ph type="sldImg"/>
          </p:nvPr>
        </p:nvSpPr>
        <p:spPr>
          <a:prstGeom prst="rect">
            <a:avLst/>
          </a:prstGeom>
        </p:spPr>
        <p:txBody>
          <a:bodyPr/>
          <a:lstStyle/>
          <a:p>
            <a:endParaRPr/>
          </a:p>
        </p:txBody>
      </p:sp>
      <p:sp>
        <p:nvSpPr>
          <p:cNvPr id="636" name="Shape 636"/>
          <p:cNvSpPr>
            <a:spLocks noGrp="1"/>
          </p:cNvSpPr>
          <p:nvPr>
            <p:ph type="body" sz="quarter" idx="1"/>
          </p:nvPr>
        </p:nvSpPr>
        <p:spPr>
          <a:prstGeom prst="rect">
            <a:avLst/>
          </a:prstGeom>
        </p:spPr>
        <p:txBody>
          <a:bodyPr/>
          <a:lstStyle>
            <a:lvl1pPr>
              <a:defRPr sz="1400">
                <a:latin typeface="Verdana"/>
                <a:ea typeface="Verdana"/>
                <a:cs typeface="Verdana"/>
                <a:sym typeface="Verdana"/>
              </a:defRPr>
            </a:lvl1pPr>
          </a:lstStyle>
          <a:p>
            <a:pPr>
              <a:defRPr>
                <a:latin typeface="Lucida Grande"/>
                <a:ea typeface="Lucida Grande"/>
                <a:cs typeface="Lucida Grande"/>
                <a:sym typeface="Lucida Grande"/>
              </a:defRPr>
            </a:pPr>
            <a:r>
              <a:rPr>
                <a:latin typeface="Verdana"/>
                <a:ea typeface="Verdana"/>
                <a:cs typeface="Verdana"/>
                <a:sym typeface="Verdana"/>
              </a:rPr>
              <a:t>enter notes</a:t>
            </a:r>
          </a:p>
        </p:txBody>
      </p:sp>
    </p:spTree>
    <p:extLst>
      <p:ext uri="{BB962C8B-B14F-4D97-AF65-F5344CB8AC3E}">
        <p14:creationId xmlns:p14="http://schemas.microsoft.com/office/powerpoint/2010/main" val="3433793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Shape 645"/>
          <p:cNvSpPr>
            <a:spLocks noGrp="1" noRot="1" noChangeAspect="1"/>
          </p:cNvSpPr>
          <p:nvPr>
            <p:ph type="sldImg"/>
          </p:nvPr>
        </p:nvSpPr>
        <p:spPr>
          <a:prstGeom prst="rect">
            <a:avLst/>
          </a:prstGeom>
        </p:spPr>
        <p:txBody>
          <a:bodyPr/>
          <a:lstStyle/>
          <a:p>
            <a:endParaRPr/>
          </a:p>
        </p:txBody>
      </p:sp>
      <p:sp>
        <p:nvSpPr>
          <p:cNvPr id="646" name="Shape 646"/>
          <p:cNvSpPr>
            <a:spLocks noGrp="1"/>
          </p:cNvSpPr>
          <p:nvPr>
            <p:ph type="body" sz="quarter" idx="1"/>
          </p:nvPr>
        </p:nvSpPr>
        <p:spPr>
          <a:prstGeom prst="rect">
            <a:avLst/>
          </a:prstGeom>
        </p:spPr>
        <p:txBody>
          <a:bodyPr/>
          <a:lstStyle>
            <a:lvl1pPr>
              <a:defRPr sz="1400">
                <a:latin typeface="Verdana"/>
                <a:ea typeface="Verdana"/>
                <a:cs typeface="Verdana"/>
                <a:sym typeface="Verdana"/>
              </a:defRPr>
            </a:lvl1pPr>
          </a:lstStyle>
          <a:p>
            <a:pPr>
              <a:defRPr>
                <a:latin typeface="Lucida Grande"/>
                <a:ea typeface="Lucida Grande"/>
                <a:cs typeface="Lucida Grande"/>
                <a:sym typeface="Lucida Grande"/>
              </a:defRPr>
            </a:pPr>
            <a:r>
              <a:rPr>
                <a:latin typeface="Verdana"/>
                <a:ea typeface="Verdana"/>
                <a:cs typeface="Verdana"/>
                <a:sym typeface="Verdana"/>
              </a:rPr>
              <a:t>enter notes</a:t>
            </a:r>
          </a:p>
        </p:txBody>
      </p:sp>
    </p:spTree>
    <p:extLst>
      <p:ext uri="{BB962C8B-B14F-4D97-AF65-F5344CB8AC3E}">
        <p14:creationId xmlns:p14="http://schemas.microsoft.com/office/powerpoint/2010/main" val="1890763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 name="Shape 655"/>
          <p:cNvSpPr>
            <a:spLocks noGrp="1" noRot="1" noChangeAspect="1"/>
          </p:cNvSpPr>
          <p:nvPr>
            <p:ph type="sldImg"/>
          </p:nvPr>
        </p:nvSpPr>
        <p:spPr>
          <a:prstGeom prst="rect">
            <a:avLst/>
          </a:prstGeom>
        </p:spPr>
        <p:txBody>
          <a:bodyPr/>
          <a:lstStyle/>
          <a:p>
            <a:endParaRPr/>
          </a:p>
        </p:txBody>
      </p:sp>
      <p:sp>
        <p:nvSpPr>
          <p:cNvPr id="656" name="Shape 656"/>
          <p:cNvSpPr>
            <a:spLocks noGrp="1"/>
          </p:cNvSpPr>
          <p:nvPr>
            <p:ph type="body" sz="quarter" idx="1"/>
          </p:nvPr>
        </p:nvSpPr>
        <p:spPr>
          <a:prstGeom prst="rect">
            <a:avLst/>
          </a:prstGeom>
        </p:spPr>
        <p:txBody>
          <a:bodyPr/>
          <a:lstStyle>
            <a:lvl1pPr>
              <a:defRPr sz="1400">
                <a:latin typeface="Verdana"/>
                <a:ea typeface="Verdana"/>
                <a:cs typeface="Verdana"/>
                <a:sym typeface="Verdana"/>
              </a:defRPr>
            </a:lvl1pPr>
          </a:lstStyle>
          <a:p>
            <a:pPr>
              <a:defRPr>
                <a:latin typeface="Lucida Grande"/>
                <a:ea typeface="Lucida Grande"/>
                <a:cs typeface="Lucida Grande"/>
                <a:sym typeface="Lucida Grande"/>
              </a:defRPr>
            </a:pPr>
            <a:r>
              <a:rPr>
                <a:latin typeface="Verdana"/>
                <a:ea typeface="Verdana"/>
                <a:cs typeface="Verdana"/>
                <a:sym typeface="Verdana"/>
              </a:rPr>
              <a:t>enter notes</a:t>
            </a:r>
          </a:p>
        </p:txBody>
      </p:sp>
    </p:spTree>
    <p:extLst>
      <p:ext uri="{BB962C8B-B14F-4D97-AF65-F5344CB8AC3E}">
        <p14:creationId xmlns:p14="http://schemas.microsoft.com/office/powerpoint/2010/main" val="326733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D69B0-96F9-6346-8DFD-5E9E077478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223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D69B0-96F9-6346-8DFD-5E9E077478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5588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D69B0-96F9-6346-8DFD-5E9E077478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6340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D69B0-96F9-6346-8DFD-5E9E077478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7812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9D69B0-96F9-6346-8DFD-5E9E07747859}" type="slidenum">
              <a:rPr lang="en-US" smtClean="0"/>
              <a:t>31</a:t>
            </a:fld>
            <a:endParaRPr lang="en-US"/>
          </a:p>
        </p:txBody>
      </p:sp>
    </p:spTree>
    <p:extLst>
      <p:ext uri="{BB962C8B-B14F-4D97-AF65-F5344CB8AC3E}">
        <p14:creationId xmlns:p14="http://schemas.microsoft.com/office/powerpoint/2010/main" val="1324226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D69B0-96F9-6346-8DFD-5E9E077478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2793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D69B0-96F9-6346-8DFD-5E9E077478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2784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noRot="1" noChangeAspect="1"/>
          </p:cNvSpPr>
          <p:nvPr>
            <p:ph type="sldImg"/>
          </p:nvPr>
        </p:nvSpPr>
        <p:spPr>
          <a:xfrm>
            <a:off x="685800" y="685800"/>
            <a:ext cx="5486400" cy="3429000"/>
          </a:xfrm>
          <a:prstGeom prst="rect">
            <a:avLst/>
          </a:prstGeom>
        </p:spPr>
        <p:txBody>
          <a:bodyPr/>
          <a:lstStyle/>
          <a:p>
            <a:endParaRPr/>
          </a:p>
        </p:txBody>
      </p:sp>
      <p:sp>
        <p:nvSpPr>
          <p:cNvPr id="162" name="Shape 162"/>
          <p:cNvSpPr>
            <a:spLocks noGrp="1"/>
          </p:cNvSpPr>
          <p:nvPr>
            <p:ph type="body" sz="quarter" idx="1"/>
          </p:nvPr>
        </p:nvSpPr>
        <p:spPr>
          <a:prstGeom prst="rect">
            <a:avLst/>
          </a:prstGeom>
        </p:spPr>
        <p:txBody>
          <a:bodyPr/>
          <a:lstStyle/>
          <a:p>
            <a:r>
              <a:t>Based on PowerSchool survey conducted May 2016 by an independent agency. Respondents did not know PowerSchool commissioned the survey.</a:t>
            </a:r>
          </a:p>
        </p:txBody>
      </p:sp>
    </p:spTree>
    <p:extLst>
      <p:ext uri="{BB962C8B-B14F-4D97-AF65-F5344CB8AC3E}">
        <p14:creationId xmlns:p14="http://schemas.microsoft.com/office/powerpoint/2010/main" val="3388057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D69B0-96F9-6346-8DFD-5E9E077478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6658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D69B0-96F9-6346-8DFD-5E9E077478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5911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D69B0-96F9-6346-8DFD-5E9E077478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1962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D69B0-96F9-6346-8DFD-5E9E077478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674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2988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91872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8202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D69B0-96F9-6346-8DFD-5E9E077478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8851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Shape 575"/>
          <p:cNvSpPr>
            <a:spLocks noGrp="1" noRot="1" noChangeAspect="1"/>
          </p:cNvSpPr>
          <p:nvPr>
            <p:ph type="sldImg"/>
          </p:nvPr>
        </p:nvSpPr>
        <p:spPr>
          <a:prstGeom prst="rect">
            <a:avLst/>
          </a:prstGeom>
        </p:spPr>
        <p:txBody>
          <a:bodyPr/>
          <a:lstStyle/>
          <a:p>
            <a:endParaRPr/>
          </a:p>
        </p:txBody>
      </p:sp>
      <p:sp>
        <p:nvSpPr>
          <p:cNvPr id="576" name="Shape 576"/>
          <p:cNvSpPr>
            <a:spLocks noGrp="1"/>
          </p:cNvSpPr>
          <p:nvPr>
            <p:ph type="body" sz="quarter" idx="1"/>
          </p:nvPr>
        </p:nvSpPr>
        <p:spPr>
          <a:prstGeom prst="rect">
            <a:avLst/>
          </a:prstGeom>
        </p:spPr>
        <p:txBody>
          <a:bodyPr/>
          <a:lstStyle>
            <a:lvl1pPr>
              <a:defRPr sz="1400">
                <a:latin typeface="Verdana"/>
                <a:ea typeface="Verdana"/>
                <a:cs typeface="Verdana"/>
                <a:sym typeface="Verdana"/>
              </a:defRPr>
            </a:lvl1pPr>
          </a:lstStyle>
          <a:p>
            <a:pPr>
              <a:defRPr>
                <a:latin typeface="Lucida Grande"/>
                <a:ea typeface="Lucida Grande"/>
                <a:cs typeface="Lucida Grande"/>
                <a:sym typeface="Lucida Grande"/>
              </a:defRPr>
            </a:pPr>
            <a:r>
              <a:rPr>
                <a:latin typeface="Verdana"/>
                <a:ea typeface="Verdana"/>
                <a:cs typeface="Verdana"/>
                <a:sym typeface="Verdana"/>
              </a:rPr>
              <a:t>enter notes</a:t>
            </a:r>
          </a:p>
        </p:txBody>
      </p:sp>
    </p:spTree>
    <p:extLst>
      <p:ext uri="{BB962C8B-B14F-4D97-AF65-F5344CB8AC3E}">
        <p14:creationId xmlns:p14="http://schemas.microsoft.com/office/powerpoint/2010/main" val="35723514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 name="Shape 664"/>
          <p:cNvSpPr>
            <a:spLocks noGrp="1" noRot="1" noChangeAspect="1"/>
          </p:cNvSpPr>
          <p:nvPr>
            <p:ph type="sldImg"/>
          </p:nvPr>
        </p:nvSpPr>
        <p:spPr>
          <a:prstGeom prst="rect">
            <a:avLst/>
          </a:prstGeom>
        </p:spPr>
        <p:txBody>
          <a:bodyPr/>
          <a:lstStyle/>
          <a:p>
            <a:endParaRPr/>
          </a:p>
        </p:txBody>
      </p:sp>
      <p:sp>
        <p:nvSpPr>
          <p:cNvPr id="665" name="Shape 665"/>
          <p:cNvSpPr>
            <a:spLocks noGrp="1"/>
          </p:cNvSpPr>
          <p:nvPr>
            <p:ph type="body" sz="quarter" idx="1"/>
          </p:nvPr>
        </p:nvSpPr>
        <p:spPr>
          <a:prstGeom prst="rect">
            <a:avLst/>
          </a:prstGeom>
        </p:spPr>
        <p:txBody>
          <a:bodyPr/>
          <a:lstStyle>
            <a:lvl1pPr>
              <a:defRPr sz="1400">
                <a:latin typeface="Verdana"/>
                <a:ea typeface="Verdana"/>
                <a:cs typeface="Verdana"/>
                <a:sym typeface="Verdana"/>
              </a:defRPr>
            </a:lvl1pPr>
          </a:lstStyle>
          <a:p>
            <a:pPr>
              <a:defRPr>
                <a:latin typeface="Lucida Grande"/>
                <a:ea typeface="Lucida Grande"/>
                <a:cs typeface="Lucida Grande"/>
                <a:sym typeface="Lucida Grande"/>
              </a:defRPr>
            </a:pPr>
            <a:r>
              <a:rPr>
                <a:latin typeface="Verdana"/>
                <a:ea typeface="Verdana"/>
                <a:cs typeface="Verdana"/>
                <a:sym typeface="Verdana"/>
              </a:rPr>
              <a:t>enter notes</a:t>
            </a:r>
          </a:p>
        </p:txBody>
      </p:sp>
    </p:spTree>
    <p:extLst>
      <p:ext uri="{BB962C8B-B14F-4D97-AF65-F5344CB8AC3E}">
        <p14:creationId xmlns:p14="http://schemas.microsoft.com/office/powerpoint/2010/main" val="1663683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xfrm>
            <a:off x="381000" y="685800"/>
            <a:ext cx="6096000" cy="3429000"/>
          </a:xfrm>
          <a:prstGeom prst="rect">
            <a:avLst/>
          </a:prstGeom>
        </p:spPr>
        <p:txBody>
          <a:bodyPr/>
          <a:lstStyle/>
          <a:p>
            <a:endParaRPr/>
          </a:p>
        </p:txBody>
      </p:sp>
      <p:sp>
        <p:nvSpPr>
          <p:cNvPr id="184" name="Shape 184"/>
          <p:cNvSpPr>
            <a:spLocks noGrp="1"/>
          </p:cNvSpPr>
          <p:nvPr>
            <p:ph type="body" sz="quarter" idx="1"/>
          </p:nvPr>
        </p:nvSpPr>
        <p:spPr>
          <a:prstGeom prst="rect">
            <a:avLst/>
          </a:prstGeom>
        </p:spPr>
        <p:txBody>
          <a:bodyPr/>
          <a:lstStyle/>
          <a:p>
            <a:r>
              <a:t>PowerSchool’s vision for the unified classroom is to bring together all of our solutions so that teachers no longer have to think about product silos. Instead, we will deliver seamless functionality that erases the boundaries between programs and lets teachers focus on teaching.</a:t>
            </a:r>
          </a:p>
        </p:txBody>
      </p:sp>
    </p:spTree>
    <p:extLst>
      <p:ext uri="{BB962C8B-B14F-4D97-AF65-F5344CB8AC3E}">
        <p14:creationId xmlns:p14="http://schemas.microsoft.com/office/powerpoint/2010/main" val="4110274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D69B0-96F9-6346-8DFD-5E9E077478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655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D69B0-96F9-6346-8DFD-5E9E077478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5769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D69B0-96F9-6346-8DFD-5E9E077478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4088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 name="Shape 605"/>
          <p:cNvSpPr>
            <a:spLocks noGrp="1" noRot="1" noChangeAspect="1"/>
          </p:cNvSpPr>
          <p:nvPr>
            <p:ph type="sldImg"/>
          </p:nvPr>
        </p:nvSpPr>
        <p:spPr>
          <a:prstGeom prst="rect">
            <a:avLst/>
          </a:prstGeom>
        </p:spPr>
        <p:txBody>
          <a:bodyPr/>
          <a:lstStyle/>
          <a:p>
            <a:endParaRPr/>
          </a:p>
        </p:txBody>
      </p:sp>
      <p:sp>
        <p:nvSpPr>
          <p:cNvPr id="606" name="Shape 606"/>
          <p:cNvSpPr>
            <a:spLocks noGrp="1"/>
          </p:cNvSpPr>
          <p:nvPr>
            <p:ph type="body" sz="quarter" idx="1"/>
          </p:nvPr>
        </p:nvSpPr>
        <p:spPr>
          <a:prstGeom prst="rect">
            <a:avLst/>
          </a:prstGeom>
        </p:spPr>
        <p:txBody>
          <a:bodyPr/>
          <a:lstStyle>
            <a:lvl1pPr>
              <a:defRPr sz="1400">
                <a:latin typeface="Verdana"/>
                <a:ea typeface="Verdana"/>
                <a:cs typeface="Verdana"/>
                <a:sym typeface="Verdana"/>
              </a:defRPr>
            </a:lvl1pPr>
          </a:lstStyle>
          <a:p>
            <a:pPr>
              <a:defRPr>
                <a:latin typeface="Lucida Grande"/>
                <a:ea typeface="Lucida Grande"/>
                <a:cs typeface="Lucida Grande"/>
                <a:sym typeface="Lucida Grande"/>
              </a:defRPr>
            </a:pPr>
            <a:r>
              <a:rPr>
                <a:latin typeface="Verdana"/>
                <a:ea typeface="Verdana"/>
                <a:cs typeface="Verdana"/>
                <a:sym typeface="Verdana"/>
              </a:rPr>
              <a:t>enter notes</a:t>
            </a:r>
          </a:p>
        </p:txBody>
      </p:sp>
    </p:spTree>
    <p:extLst>
      <p:ext uri="{BB962C8B-B14F-4D97-AF65-F5344CB8AC3E}">
        <p14:creationId xmlns:p14="http://schemas.microsoft.com/office/powerpoint/2010/main" val="1055399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Shape 615"/>
          <p:cNvSpPr>
            <a:spLocks noGrp="1" noRot="1" noChangeAspect="1"/>
          </p:cNvSpPr>
          <p:nvPr>
            <p:ph type="sldImg"/>
          </p:nvPr>
        </p:nvSpPr>
        <p:spPr>
          <a:prstGeom prst="rect">
            <a:avLst/>
          </a:prstGeom>
        </p:spPr>
        <p:txBody>
          <a:bodyPr/>
          <a:lstStyle/>
          <a:p>
            <a:endParaRPr/>
          </a:p>
        </p:txBody>
      </p:sp>
      <p:sp>
        <p:nvSpPr>
          <p:cNvPr id="616" name="Shape 616"/>
          <p:cNvSpPr>
            <a:spLocks noGrp="1"/>
          </p:cNvSpPr>
          <p:nvPr>
            <p:ph type="body" sz="quarter" idx="1"/>
          </p:nvPr>
        </p:nvSpPr>
        <p:spPr>
          <a:prstGeom prst="rect">
            <a:avLst/>
          </a:prstGeom>
        </p:spPr>
        <p:txBody>
          <a:bodyPr/>
          <a:lstStyle>
            <a:lvl1pPr>
              <a:defRPr sz="1400">
                <a:latin typeface="Verdana"/>
                <a:ea typeface="Verdana"/>
                <a:cs typeface="Verdana"/>
                <a:sym typeface="Verdana"/>
              </a:defRPr>
            </a:lvl1pPr>
          </a:lstStyle>
          <a:p>
            <a:pPr>
              <a:defRPr>
                <a:latin typeface="Lucida Grande"/>
                <a:ea typeface="Lucida Grande"/>
                <a:cs typeface="Lucida Grande"/>
                <a:sym typeface="Lucida Grande"/>
              </a:defRPr>
            </a:pPr>
            <a:r>
              <a:rPr>
                <a:latin typeface="Verdana"/>
                <a:ea typeface="Verdana"/>
                <a:cs typeface="Verdana"/>
                <a:sym typeface="Verdana"/>
              </a:rPr>
              <a:t>enter notes</a:t>
            </a:r>
          </a:p>
        </p:txBody>
      </p:sp>
    </p:spTree>
    <p:extLst>
      <p:ext uri="{BB962C8B-B14F-4D97-AF65-F5344CB8AC3E}">
        <p14:creationId xmlns:p14="http://schemas.microsoft.com/office/powerpoint/2010/main" val="3426270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 name="Shape 625"/>
          <p:cNvSpPr>
            <a:spLocks noGrp="1" noRot="1" noChangeAspect="1"/>
          </p:cNvSpPr>
          <p:nvPr>
            <p:ph type="sldImg"/>
          </p:nvPr>
        </p:nvSpPr>
        <p:spPr>
          <a:prstGeom prst="rect">
            <a:avLst/>
          </a:prstGeom>
        </p:spPr>
        <p:txBody>
          <a:bodyPr/>
          <a:lstStyle/>
          <a:p>
            <a:endParaRPr/>
          </a:p>
        </p:txBody>
      </p:sp>
      <p:sp>
        <p:nvSpPr>
          <p:cNvPr id="626" name="Shape 626"/>
          <p:cNvSpPr>
            <a:spLocks noGrp="1"/>
          </p:cNvSpPr>
          <p:nvPr>
            <p:ph type="body" sz="quarter" idx="1"/>
          </p:nvPr>
        </p:nvSpPr>
        <p:spPr>
          <a:prstGeom prst="rect">
            <a:avLst/>
          </a:prstGeom>
        </p:spPr>
        <p:txBody>
          <a:bodyPr/>
          <a:lstStyle>
            <a:lvl1pPr>
              <a:defRPr sz="1400">
                <a:latin typeface="Verdana"/>
                <a:ea typeface="Verdana"/>
                <a:cs typeface="Verdana"/>
                <a:sym typeface="Verdana"/>
              </a:defRPr>
            </a:lvl1pPr>
          </a:lstStyle>
          <a:p>
            <a:pPr>
              <a:defRPr>
                <a:latin typeface="Lucida Grande"/>
                <a:ea typeface="Lucida Grande"/>
                <a:cs typeface="Lucida Grande"/>
                <a:sym typeface="Lucida Grande"/>
              </a:defRPr>
            </a:pPr>
            <a:r>
              <a:rPr>
                <a:latin typeface="Verdana"/>
                <a:ea typeface="Verdana"/>
                <a:cs typeface="Verdana"/>
                <a:sym typeface="Verdana"/>
              </a:rPr>
              <a:t>enter notes</a:t>
            </a:r>
          </a:p>
        </p:txBody>
      </p:sp>
    </p:spTree>
    <p:extLst>
      <p:ext uri="{BB962C8B-B14F-4D97-AF65-F5344CB8AC3E}">
        <p14:creationId xmlns:p14="http://schemas.microsoft.com/office/powerpoint/2010/main" val="9472855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3.xml"/><Relationship Id="rId4" Type="http://schemas.openxmlformats.org/officeDocument/2006/relationships/image" Target="../media/image28.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Master" Target="../slideMasters/slideMaster3.xml"/><Relationship Id="rId6" Type="http://schemas.openxmlformats.org/officeDocument/2006/relationships/image" Target="../media/image30.png"/><Relationship Id="rId5" Type="http://schemas.openxmlformats.org/officeDocument/2006/relationships/hyperlink" Target="http://powerschooluniversity.com" TargetMode="External"/><Relationship Id="rId4" Type="http://schemas.openxmlformats.org/officeDocument/2006/relationships/image" Target="../media/image10.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3.xml"/><Relationship Id="rId4" Type="http://schemas.openxmlformats.org/officeDocument/2006/relationships/image" Target="../media/image31.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0D2D40"/>
        </a:solidFill>
        <a:effectLst/>
      </p:bgPr>
    </p:bg>
    <p:spTree>
      <p:nvGrpSpPr>
        <p:cNvPr id="1" name=""/>
        <p:cNvGrpSpPr/>
        <p:nvPr/>
      </p:nvGrpSpPr>
      <p:grpSpPr>
        <a:xfrm>
          <a:off x="0" y="0"/>
          <a:ext cx="0" cy="0"/>
          <a:chOff x="0" y="0"/>
          <a:chExt cx="0" cy="0"/>
        </a:xfrm>
      </p:grpSpPr>
      <p:pic>
        <p:nvPicPr>
          <p:cNvPr id="15" name="PS_Logo_Vert_Bar.pdf"/>
          <p:cNvPicPr>
            <a:picLocks/>
          </p:cNvPicPr>
          <p:nvPr/>
        </p:nvPicPr>
        <p:blipFill>
          <a:blip r:embed="rId2">
            <a:extLst/>
          </a:blip>
          <a:stretch>
            <a:fillRect/>
          </a:stretch>
        </p:blipFill>
        <p:spPr>
          <a:xfrm>
            <a:off x="2905125" y="2417445"/>
            <a:ext cx="47625" cy="2228850"/>
          </a:xfrm>
          <a:prstGeom prst="rect">
            <a:avLst/>
          </a:prstGeom>
          <a:ln w="12700">
            <a:miter lim="400000"/>
          </a:ln>
        </p:spPr>
      </p:pic>
      <p:pic>
        <p:nvPicPr>
          <p:cNvPr id="16" name="ps_logo_vertical_white.pdf"/>
          <p:cNvPicPr>
            <a:picLocks noChangeAspect="1"/>
          </p:cNvPicPr>
          <p:nvPr/>
        </p:nvPicPr>
        <p:blipFill>
          <a:blip r:embed="rId3">
            <a:extLst/>
          </a:blip>
          <a:stretch>
            <a:fillRect/>
          </a:stretch>
        </p:blipFill>
        <p:spPr>
          <a:xfrm>
            <a:off x="617339" y="2803110"/>
            <a:ext cx="1756173" cy="1197390"/>
          </a:xfrm>
          <a:prstGeom prst="rect">
            <a:avLst/>
          </a:prstGeom>
          <a:ln w="12700">
            <a:miter lim="400000"/>
          </a:ln>
        </p:spPr>
      </p:pic>
      <p:sp>
        <p:nvSpPr>
          <p:cNvPr id="17" name="Shape 17"/>
          <p:cNvSpPr>
            <a:spLocks noGrp="1"/>
          </p:cNvSpPr>
          <p:nvPr>
            <p:ph type="title"/>
          </p:nvPr>
        </p:nvSpPr>
        <p:spPr>
          <a:xfrm>
            <a:off x="3486150" y="300038"/>
            <a:ext cx="8353425" cy="2931795"/>
          </a:xfrm>
          <a:prstGeom prst="rect">
            <a:avLst/>
          </a:prstGeom>
        </p:spPr>
        <p:txBody>
          <a:bodyPr anchor="b"/>
          <a:lstStyle>
            <a:lvl1pPr>
              <a:lnSpc>
                <a:spcPts val="4793"/>
              </a:lnSpc>
              <a:tabLst>
                <a:tab pos="840105" algn="l"/>
              </a:tabLst>
              <a:defRPr sz="4590">
                <a:solidFill>
                  <a:srgbClr val="FFFFFF"/>
                </a:solidFill>
              </a:defRPr>
            </a:lvl1pPr>
          </a:lstStyle>
          <a:p>
            <a:r>
              <a:t>Title Text</a:t>
            </a:r>
          </a:p>
        </p:txBody>
      </p:sp>
      <p:sp>
        <p:nvSpPr>
          <p:cNvPr id="18" name="Shape 18"/>
          <p:cNvSpPr>
            <a:spLocks noGrp="1"/>
          </p:cNvSpPr>
          <p:nvPr>
            <p:ph type="body" sz="quarter" idx="1"/>
          </p:nvPr>
        </p:nvSpPr>
        <p:spPr>
          <a:xfrm>
            <a:off x="3486150" y="3686175"/>
            <a:ext cx="8353425" cy="1937385"/>
          </a:xfrm>
          <a:prstGeom prst="rect">
            <a:avLst/>
          </a:prstGeom>
        </p:spPr>
        <p:txBody>
          <a:bodyPr lIns="50800" tIns="50800" rIns="50800" bIns="50800"/>
          <a:lstStyle>
            <a:lvl1pPr>
              <a:spcBef>
                <a:spcPts val="135"/>
              </a:spcBef>
              <a:tabLst>
                <a:tab pos="840105" algn="l"/>
              </a:tabLst>
              <a:defRPr sz="2160">
                <a:solidFill>
                  <a:srgbClr val="FFFFFF"/>
                </a:solidFill>
              </a:defRPr>
            </a:lvl1pPr>
            <a:lvl2pPr marL="0" indent="0">
              <a:spcBef>
                <a:spcPts val="135"/>
              </a:spcBef>
              <a:buSzTx/>
              <a:buNone/>
              <a:tabLst>
                <a:tab pos="840105" algn="l"/>
              </a:tabLst>
              <a:defRPr sz="2160" i="1">
                <a:solidFill>
                  <a:srgbClr val="FFFFFF"/>
                </a:solidFill>
              </a:defRPr>
            </a:lvl2pPr>
            <a:lvl3pPr marL="0" indent="0">
              <a:lnSpc>
                <a:spcPts val="2430"/>
              </a:lnSpc>
              <a:spcBef>
                <a:spcPts val="135"/>
              </a:spcBef>
              <a:buClrTx/>
              <a:buSzTx/>
              <a:buNone/>
              <a:tabLst>
                <a:tab pos="840105" algn="l"/>
              </a:tabLst>
              <a:defRPr sz="2025">
                <a:solidFill>
                  <a:srgbClr val="FFFFFF"/>
                </a:solidFill>
                <a:latin typeface="Open Sans Semibold"/>
                <a:ea typeface="Open Sans Semibold"/>
                <a:cs typeface="Open Sans Semibold"/>
                <a:sym typeface="Open Sans Semibold"/>
              </a:defRPr>
            </a:lvl3pPr>
            <a:lvl4pPr marL="0" indent="0">
              <a:lnSpc>
                <a:spcPts val="2430"/>
              </a:lnSpc>
              <a:spcBef>
                <a:spcPts val="135"/>
              </a:spcBef>
              <a:buClrTx/>
              <a:buSzTx/>
              <a:buNone/>
              <a:tabLst>
                <a:tab pos="840105" algn="l"/>
              </a:tabLst>
              <a:defRPr sz="2025">
                <a:solidFill>
                  <a:srgbClr val="FFFFFF"/>
                </a:solidFill>
                <a:latin typeface="Open Sans Semibold"/>
                <a:ea typeface="Open Sans Semibold"/>
                <a:cs typeface="Open Sans Semibold"/>
                <a:sym typeface="Open Sans Semibold"/>
              </a:defRPr>
            </a:lvl4pPr>
            <a:lvl5pPr>
              <a:lnSpc>
                <a:spcPts val="2430"/>
              </a:lnSpc>
              <a:spcBef>
                <a:spcPts val="135"/>
              </a:spcBef>
              <a:tabLst>
                <a:tab pos="840105" algn="l"/>
              </a:tabLst>
              <a:defRPr sz="2025">
                <a:solidFill>
                  <a:srgbClr val="FFFFFF"/>
                </a:solidFill>
                <a:latin typeface="Open Sans Semibold"/>
                <a:ea typeface="Open Sans Semibold"/>
                <a:cs typeface="Open Sans Semibold"/>
                <a:sym typeface="Open Sans Semibold"/>
              </a:defRPr>
            </a:lvl5pPr>
          </a:lstStyle>
          <a:p>
            <a:r>
              <a:t>Body Level One</a:t>
            </a:r>
          </a:p>
          <a:p>
            <a:pPr lvl="1"/>
            <a:r>
              <a:t>Body Level Two</a:t>
            </a:r>
          </a:p>
          <a:p>
            <a:pPr lvl="2"/>
            <a:r>
              <a:t>Body Level Three</a:t>
            </a:r>
          </a:p>
          <a:p>
            <a:pPr lvl="3"/>
            <a:r>
              <a:t>Body Level Four</a:t>
            </a:r>
          </a:p>
          <a:p>
            <a:pPr lvl="4"/>
            <a:r>
              <a:t>Body Level Five</a:t>
            </a:r>
          </a:p>
        </p:txBody>
      </p:sp>
      <p:sp>
        <p:nvSpPr>
          <p:cNvPr id="19" name="Shape 19"/>
          <p:cNvSpPr>
            <a:spLocks noGrp="1"/>
          </p:cNvSpPr>
          <p:nvPr>
            <p:ph type="sldNum" sz="quarter" idx="2"/>
          </p:nvPr>
        </p:nvSpPr>
        <p:spPr>
          <a:prstGeom prst="rect">
            <a:avLst/>
          </a:prstGeom>
        </p:spPr>
        <p:txBody>
          <a:bodyPr/>
          <a:lstStyle>
            <a:lvl1pPr>
              <a:tabLst>
                <a:tab pos="720090" algn="l"/>
              </a:tabLst>
            </a:lvl1pPr>
          </a:lstStyle>
          <a:p>
            <a:fld id="{86CB4B4D-7CA3-9044-876B-883B54F8677D}" type="slidenum">
              <a:t>‹#›</a:t>
            </a:fld>
            <a:endParaRPr/>
          </a:p>
        </p:txBody>
      </p:sp>
    </p:spTree>
    <p:extLst>
      <p:ext uri="{BB962C8B-B14F-4D97-AF65-F5344CB8AC3E}">
        <p14:creationId xmlns:p14="http://schemas.microsoft.com/office/powerpoint/2010/main" val="3709760974"/>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ransition 2">
    <p:bg>
      <p:bgPr>
        <a:solidFill>
          <a:srgbClr val="E14854"/>
        </a:solidFill>
        <a:effectLst/>
      </p:bgPr>
    </p:bg>
    <p:spTree>
      <p:nvGrpSpPr>
        <p:cNvPr id="1" name=""/>
        <p:cNvGrpSpPr/>
        <p:nvPr/>
      </p:nvGrpSpPr>
      <p:grpSpPr>
        <a:xfrm>
          <a:off x="0" y="0"/>
          <a:ext cx="0" cy="0"/>
          <a:chOff x="0" y="0"/>
          <a:chExt cx="0" cy="0"/>
        </a:xfrm>
      </p:grpSpPr>
      <p:sp>
        <p:nvSpPr>
          <p:cNvPr id="101" name="Shape 101"/>
          <p:cNvSpPr>
            <a:spLocks noGrp="1"/>
          </p:cNvSpPr>
          <p:nvPr>
            <p:ph type="title"/>
          </p:nvPr>
        </p:nvSpPr>
        <p:spPr>
          <a:xfrm>
            <a:off x="-11445" y="2254567"/>
            <a:ext cx="12214890" cy="1294448"/>
          </a:xfrm>
          <a:prstGeom prst="rect">
            <a:avLst/>
          </a:prstGeom>
          <a:effectLst>
            <a:outerShdw blurRad="38100" dist="25400" dir="5400000" rotWithShape="0">
              <a:srgbClr val="000000">
                <a:alpha val="50000"/>
              </a:srgbClr>
            </a:outerShdw>
          </a:effectLst>
        </p:spPr>
        <p:txBody>
          <a:bodyPr anchor="ctr">
            <a:normAutofit/>
          </a:bodyPr>
          <a:lstStyle>
            <a:lvl1pPr algn="ctr">
              <a:lnSpc>
                <a:spcPts val="5198"/>
              </a:lnSpc>
              <a:tabLst>
                <a:tab pos="840105" algn="l"/>
              </a:tabLst>
              <a:defRPr sz="4320">
                <a:solidFill>
                  <a:srgbClr val="FFFFFF"/>
                </a:solidFill>
              </a:defRPr>
            </a:lvl1pPr>
          </a:lstStyle>
          <a:p>
            <a:r>
              <a:t>Title Text</a:t>
            </a:r>
          </a:p>
        </p:txBody>
      </p:sp>
      <p:pic>
        <p:nvPicPr>
          <p:cNvPr id="102" name="logo_transparent _w.png"/>
          <p:cNvPicPr>
            <a:picLocks noChangeAspect="1"/>
          </p:cNvPicPr>
          <p:nvPr/>
        </p:nvPicPr>
        <p:blipFill>
          <a:blip r:embed="rId2">
            <a:alphaModFix amt="30172"/>
            <a:extLst/>
          </a:blip>
          <a:stretch>
            <a:fillRect/>
          </a:stretch>
        </p:blipFill>
        <p:spPr>
          <a:xfrm>
            <a:off x="4208109" y="374387"/>
            <a:ext cx="4969600" cy="6057792"/>
          </a:xfrm>
          <a:prstGeom prst="rect">
            <a:avLst/>
          </a:prstGeom>
          <a:ln w="12700">
            <a:miter lim="400000"/>
          </a:ln>
        </p:spPr>
      </p:pic>
      <p:sp>
        <p:nvSpPr>
          <p:cNvPr id="103" name="Shape 103"/>
          <p:cNvSpPr>
            <a:spLocks noGrp="1"/>
          </p:cNvSpPr>
          <p:nvPr>
            <p:ph type="sldNum" sz="quarter" idx="2"/>
          </p:nvPr>
        </p:nvSpPr>
        <p:spPr>
          <a:prstGeom prst="rect">
            <a:avLst/>
          </a:prstGeom>
        </p:spPr>
        <p:txBody>
          <a:bodyPr/>
          <a:lstStyle>
            <a:lvl1pPr>
              <a:tabLst>
                <a:tab pos="720090" algn="l"/>
              </a:tabLst>
            </a:lvl1pPr>
          </a:lstStyle>
          <a:p>
            <a:fld id="{86CB4B4D-7CA3-9044-876B-883B54F8677D}" type="slidenum">
              <a:t>‹#›</a:t>
            </a:fld>
            <a:endParaRPr/>
          </a:p>
        </p:txBody>
      </p:sp>
    </p:spTree>
    <p:extLst>
      <p:ext uri="{BB962C8B-B14F-4D97-AF65-F5344CB8AC3E}">
        <p14:creationId xmlns:p14="http://schemas.microsoft.com/office/powerpoint/2010/main" val="144212026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ransition 3">
    <p:bg>
      <p:bgPr>
        <a:solidFill>
          <a:srgbClr val="F7A81E"/>
        </a:solidFill>
        <a:effectLst/>
      </p:bgPr>
    </p:bg>
    <p:spTree>
      <p:nvGrpSpPr>
        <p:cNvPr id="1" name=""/>
        <p:cNvGrpSpPr/>
        <p:nvPr/>
      </p:nvGrpSpPr>
      <p:grpSpPr>
        <a:xfrm>
          <a:off x="0" y="0"/>
          <a:ext cx="0" cy="0"/>
          <a:chOff x="0" y="0"/>
          <a:chExt cx="0" cy="0"/>
        </a:xfrm>
      </p:grpSpPr>
      <p:sp>
        <p:nvSpPr>
          <p:cNvPr id="110" name="Shape 110"/>
          <p:cNvSpPr>
            <a:spLocks noGrp="1"/>
          </p:cNvSpPr>
          <p:nvPr>
            <p:ph type="title"/>
          </p:nvPr>
        </p:nvSpPr>
        <p:spPr>
          <a:xfrm>
            <a:off x="-11445" y="2254567"/>
            <a:ext cx="12214890" cy="1294448"/>
          </a:xfrm>
          <a:prstGeom prst="rect">
            <a:avLst/>
          </a:prstGeom>
          <a:effectLst>
            <a:outerShdw blurRad="38100" dist="25400" dir="5400000" rotWithShape="0">
              <a:srgbClr val="000000">
                <a:alpha val="50000"/>
              </a:srgbClr>
            </a:outerShdw>
          </a:effectLst>
        </p:spPr>
        <p:txBody>
          <a:bodyPr anchor="ctr">
            <a:normAutofit/>
          </a:bodyPr>
          <a:lstStyle>
            <a:lvl1pPr algn="ctr">
              <a:lnSpc>
                <a:spcPts val="5198"/>
              </a:lnSpc>
              <a:tabLst>
                <a:tab pos="840105" algn="l"/>
              </a:tabLst>
              <a:defRPr sz="4320">
                <a:solidFill>
                  <a:srgbClr val="FFFFFF"/>
                </a:solidFill>
              </a:defRPr>
            </a:lvl1pPr>
          </a:lstStyle>
          <a:p>
            <a:r>
              <a:t>Title Text</a:t>
            </a:r>
          </a:p>
        </p:txBody>
      </p:sp>
      <p:pic>
        <p:nvPicPr>
          <p:cNvPr id="111" name="logo_transparent _w.png"/>
          <p:cNvPicPr>
            <a:picLocks noChangeAspect="1"/>
          </p:cNvPicPr>
          <p:nvPr/>
        </p:nvPicPr>
        <p:blipFill>
          <a:blip r:embed="rId2">
            <a:alphaModFix amt="30172"/>
            <a:extLst/>
          </a:blip>
          <a:stretch>
            <a:fillRect/>
          </a:stretch>
        </p:blipFill>
        <p:spPr>
          <a:xfrm>
            <a:off x="4208109" y="374387"/>
            <a:ext cx="4969600" cy="6057792"/>
          </a:xfrm>
          <a:prstGeom prst="rect">
            <a:avLst/>
          </a:prstGeom>
          <a:ln w="12700">
            <a:miter lim="400000"/>
          </a:ln>
        </p:spPr>
      </p:pic>
      <p:sp>
        <p:nvSpPr>
          <p:cNvPr id="112" name="Shape 112"/>
          <p:cNvSpPr>
            <a:spLocks noGrp="1"/>
          </p:cNvSpPr>
          <p:nvPr>
            <p:ph type="sldNum" sz="quarter" idx="2"/>
          </p:nvPr>
        </p:nvSpPr>
        <p:spPr>
          <a:prstGeom prst="rect">
            <a:avLst/>
          </a:prstGeom>
        </p:spPr>
        <p:txBody>
          <a:bodyPr/>
          <a:lstStyle>
            <a:lvl1pPr>
              <a:tabLst>
                <a:tab pos="720090" algn="l"/>
              </a:tabLst>
            </a:lvl1pPr>
          </a:lstStyle>
          <a:p>
            <a:fld id="{86CB4B4D-7CA3-9044-876B-883B54F8677D}" type="slidenum">
              <a:t>‹#›</a:t>
            </a:fld>
            <a:endParaRPr/>
          </a:p>
        </p:txBody>
      </p:sp>
    </p:spTree>
    <p:extLst>
      <p:ext uri="{BB962C8B-B14F-4D97-AF65-F5344CB8AC3E}">
        <p14:creationId xmlns:p14="http://schemas.microsoft.com/office/powerpoint/2010/main" val="249612846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ransition 4">
    <p:bg>
      <p:bgPr>
        <a:solidFill>
          <a:srgbClr val="7DB556"/>
        </a:solidFill>
        <a:effectLst/>
      </p:bgPr>
    </p:bg>
    <p:spTree>
      <p:nvGrpSpPr>
        <p:cNvPr id="1" name=""/>
        <p:cNvGrpSpPr/>
        <p:nvPr/>
      </p:nvGrpSpPr>
      <p:grpSpPr>
        <a:xfrm>
          <a:off x="0" y="0"/>
          <a:ext cx="0" cy="0"/>
          <a:chOff x="0" y="0"/>
          <a:chExt cx="0" cy="0"/>
        </a:xfrm>
      </p:grpSpPr>
      <p:sp>
        <p:nvSpPr>
          <p:cNvPr id="119" name="Shape 119"/>
          <p:cNvSpPr>
            <a:spLocks noGrp="1"/>
          </p:cNvSpPr>
          <p:nvPr>
            <p:ph type="title"/>
          </p:nvPr>
        </p:nvSpPr>
        <p:spPr>
          <a:xfrm>
            <a:off x="-11445" y="2254567"/>
            <a:ext cx="12214890" cy="1294448"/>
          </a:xfrm>
          <a:prstGeom prst="rect">
            <a:avLst/>
          </a:prstGeom>
          <a:effectLst>
            <a:outerShdw blurRad="38100" dist="25400" dir="5400000" rotWithShape="0">
              <a:srgbClr val="000000">
                <a:alpha val="50000"/>
              </a:srgbClr>
            </a:outerShdw>
          </a:effectLst>
        </p:spPr>
        <p:txBody>
          <a:bodyPr anchor="ctr">
            <a:normAutofit/>
          </a:bodyPr>
          <a:lstStyle>
            <a:lvl1pPr algn="ctr">
              <a:lnSpc>
                <a:spcPts val="5198"/>
              </a:lnSpc>
              <a:tabLst>
                <a:tab pos="840105" algn="l"/>
              </a:tabLst>
              <a:defRPr sz="4320">
                <a:solidFill>
                  <a:srgbClr val="FFFFFF"/>
                </a:solidFill>
              </a:defRPr>
            </a:lvl1pPr>
          </a:lstStyle>
          <a:p>
            <a:r>
              <a:t>Title Text</a:t>
            </a:r>
          </a:p>
        </p:txBody>
      </p:sp>
      <p:pic>
        <p:nvPicPr>
          <p:cNvPr id="120" name="logo_transparent _w.png"/>
          <p:cNvPicPr>
            <a:picLocks noChangeAspect="1"/>
          </p:cNvPicPr>
          <p:nvPr/>
        </p:nvPicPr>
        <p:blipFill>
          <a:blip r:embed="rId2">
            <a:alphaModFix amt="30172"/>
            <a:extLst/>
          </a:blip>
          <a:stretch>
            <a:fillRect/>
          </a:stretch>
        </p:blipFill>
        <p:spPr>
          <a:xfrm>
            <a:off x="4208109" y="374387"/>
            <a:ext cx="4969600" cy="6057792"/>
          </a:xfrm>
          <a:prstGeom prst="rect">
            <a:avLst/>
          </a:prstGeom>
          <a:ln w="12700">
            <a:miter lim="400000"/>
          </a:ln>
        </p:spPr>
      </p:pic>
      <p:sp>
        <p:nvSpPr>
          <p:cNvPr id="121" name="Shape 121"/>
          <p:cNvSpPr>
            <a:spLocks noGrp="1"/>
          </p:cNvSpPr>
          <p:nvPr>
            <p:ph type="sldNum" sz="quarter" idx="2"/>
          </p:nvPr>
        </p:nvSpPr>
        <p:spPr>
          <a:prstGeom prst="rect">
            <a:avLst/>
          </a:prstGeom>
        </p:spPr>
        <p:txBody>
          <a:bodyPr/>
          <a:lstStyle>
            <a:lvl1pPr>
              <a:tabLst>
                <a:tab pos="720090" algn="l"/>
              </a:tabLst>
            </a:lvl1pPr>
          </a:lstStyle>
          <a:p>
            <a:fld id="{86CB4B4D-7CA3-9044-876B-883B54F8677D}" type="slidenum">
              <a:t>‹#›</a:t>
            </a:fld>
            <a:endParaRPr/>
          </a:p>
        </p:txBody>
      </p:sp>
    </p:spTree>
    <p:extLst>
      <p:ext uri="{BB962C8B-B14F-4D97-AF65-F5344CB8AC3E}">
        <p14:creationId xmlns:p14="http://schemas.microsoft.com/office/powerpoint/2010/main" val="296768899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Closing Slide 1">
    <p:bg>
      <p:bgPr>
        <a:solidFill>
          <a:srgbClr val="003C51"/>
        </a:solidFill>
        <a:effectLst/>
      </p:bgPr>
    </p:bg>
    <p:spTree>
      <p:nvGrpSpPr>
        <p:cNvPr id="1" name=""/>
        <p:cNvGrpSpPr/>
        <p:nvPr/>
      </p:nvGrpSpPr>
      <p:grpSpPr>
        <a:xfrm>
          <a:off x="0" y="0"/>
          <a:ext cx="0" cy="0"/>
          <a:chOff x="0" y="0"/>
          <a:chExt cx="0" cy="0"/>
        </a:xfrm>
      </p:grpSpPr>
      <p:pic>
        <p:nvPicPr>
          <p:cNvPr id="128" name="ps_logo_vertical_white.pdf"/>
          <p:cNvPicPr>
            <a:picLocks noChangeAspect="1"/>
          </p:cNvPicPr>
          <p:nvPr/>
        </p:nvPicPr>
        <p:blipFill>
          <a:blip r:embed="rId2">
            <a:extLst/>
          </a:blip>
          <a:stretch>
            <a:fillRect/>
          </a:stretch>
        </p:blipFill>
        <p:spPr>
          <a:xfrm>
            <a:off x="5018881" y="522923"/>
            <a:ext cx="2153048" cy="1467987"/>
          </a:xfrm>
          <a:prstGeom prst="rect">
            <a:avLst/>
          </a:prstGeom>
          <a:ln w="12700">
            <a:miter lim="400000"/>
          </a:ln>
        </p:spPr>
      </p:pic>
      <p:sp>
        <p:nvSpPr>
          <p:cNvPr id="129" name="Shape 129"/>
          <p:cNvSpPr>
            <a:spLocks noGrp="1"/>
          </p:cNvSpPr>
          <p:nvPr>
            <p:ph type="title"/>
          </p:nvPr>
        </p:nvSpPr>
        <p:spPr>
          <a:xfrm>
            <a:off x="600075" y="2503170"/>
            <a:ext cx="10991850" cy="1851660"/>
          </a:xfrm>
          <a:prstGeom prst="rect">
            <a:avLst/>
          </a:prstGeom>
        </p:spPr>
        <p:txBody>
          <a:bodyPr anchor="ctr"/>
          <a:lstStyle>
            <a:lvl1pPr algn="ctr">
              <a:lnSpc>
                <a:spcPts val="5468"/>
              </a:lnSpc>
              <a:spcBef>
                <a:spcPts val="135"/>
              </a:spcBef>
              <a:tabLst>
                <a:tab pos="840105" algn="l"/>
              </a:tabLst>
              <a:defRPr sz="4590">
                <a:solidFill>
                  <a:srgbClr val="FFFFFF"/>
                </a:solidFill>
              </a:defRPr>
            </a:lvl1pPr>
          </a:lstStyle>
          <a:p>
            <a:r>
              <a:t>Title Text</a:t>
            </a:r>
          </a:p>
        </p:txBody>
      </p:sp>
      <p:sp>
        <p:nvSpPr>
          <p:cNvPr id="130" name="Shape 130"/>
          <p:cNvSpPr>
            <a:spLocks noGrp="1"/>
          </p:cNvSpPr>
          <p:nvPr>
            <p:ph type="sldNum" sz="quarter" idx="2"/>
          </p:nvPr>
        </p:nvSpPr>
        <p:spPr>
          <a:prstGeom prst="rect">
            <a:avLst/>
          </a:prstGeom>
        </p:spPr>
        <p:txBody>
          <a:bodyPr/>
          <a:lstStyle>
            <a:lvl1pPr>
              <a:tabLst>
                <a:tab pos="720090" algn="l"/>
              </a:tabLst>
            </a:lvl1pPr>
          </a:lstStyle>
          <a:p>
            <a:fld id="{86CB4B4D-7CA3-9044-876B-883B54F8677D}" type="slidenum">
              <a:t>‹#›</a:t>
            </a:fld>
            <a:endParaRPr/>
          </a:p>
        </p:txBody>
      </p:sp>
    </p:spTree>
    <p:extLst>
      <p:ext uri="{BB962C8B-B14F-4D97-AF65-F5344CB8AC3E}">
        <p14:creationId xmlns:p14="http://schemas.microsoft.com/office/powerpoint/2010/main" val="346108428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Closing Slide 2">
    <p:bg>
      <p:bgPr>
        <a:solidFill>
          <a:srgbClr val="003C51"/>
        </a:solidFill>
        <a:effectLst/>
      </p:bgPr>
    </p:bg>
    <p:spTree>
      <p:nvGrpSpPr>
        <p:cNvPr id="1" name=""/>
        <p:cNvGrpSpPr/>
        <p:nvPr/>
      </p:nvGrpSpPr>
      <p:grpSpPr>
        <a:xfrm>
          <a:off x="0" y="0"/>
          <a:ext cx="0" cy="0"/>
          <a:chOff x="0" y="0"/>
          <a:chExt cx="0" cy="0"/>
        </a:xfrm>
      </p:grpSpPr>
      <p:pic>
        <p:nvPicPr>
          <p:cNvPr id="137" name="pasted-image.pdf"/>
          <p:cNvPicPr>
            <a:picLocks noChangeAspect="1"/>
          </p:cNvPicPr>
          <p:nvPr/>
        </p:nvPicPr>
        <p:blipFill>
          <a:blip r:embed="rId2">
            <a:extLst/>
          </a:blip>
          <a:stretch>
            <a:fillRect/>
          </a:stretch>
        </p:blipFill>
        <p:spPr>
          <a:xfrm>
            <a:off x="1916244" y="2708180"/>
            <a:ext cx="8359512" cy="1441641"/>
          </a:xfrm>
          <a:prstGeom prst="rect">
            <a:avLst/>
          </a:prstGeom>
          <a:ln w="12700">
            <a:miter lim="400000"/>
          </a:ln>
        </p:spPr>
      </p:pic>
      <p:sp>
        <p:nvSpPr>
          <p:cNvPr id="138" name="Shape 138"/>
          <p:cNvSpPr>
            <a:spLocks noGrp="1"/>
          </p:cNvSpPr>
          <p:nvPr>
            <p:ph type="sldNum" sz="quarter" idx="2"/>
          </p:nvPr>
        </p:nvSpPr>
        <p:spPr>
          <a:prstGeom prst="rect">
            <a:avLst/>
          </a:prstGeom>
        </p:spPr>
        <p:txBody>
          <a:bodyPr/>
          <a:lstStyle>
            <a:lvl1pPr>
              <a:tabLst>
                <a:tab pos="720090" algn="l"/>
              </a:tabLst>
            </a:lvl1pPr>
          </a:lstStyle>
          <a:p>
            <a:fld id="{86CB4B4D-7CA3-9044-876B-883B54F8677D}" type="slidenum">
              <a:t>‹#›</a:t>
            </a:fld>
            <a:endParaRPr/>
          </a:p>
        </p:txBody>
      </p:sp>
    </p:spTree>
    <p:extLst>
      <p:ext uri="{BB962C8B-B14F-4D97-AF65-F5344CB8AC3E}">
        <p14:creationId xmlns:p14="http://schemas.microsoft.com/office/powerpoint/2010/main" val="413583808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Closing Slide 3">
    <p:spTree>
      <p:nvGrpSpPr>
        <p:cNvPr id="1" name=""/>
        <p:cNvGrpSpPr/>
        <p:nvPr/>
      </p:nvGrpSpPr>
      <p:grpSpPr>
        <a:xfrm>
          <a:off x="0" y="0"/>
          <a:ext cx="0" cy="0"/>
          <a:chOff x="0" y="0"/>
          <a:chExt cx="0" cy="0"/>
        </a:xfrm>
      </p:grpSpPr>
      <p:pic>
        <p:nvPicPr>
          <p:cNvPr id="145" name="pasted-image.pdf"/>
          <p:cNvPicPr>
            <a:picLocks noChangeAspect="1"/>
          </p:cNvPicPr>
          <p:nvPr/>
        </p:nvPicPr>
        <p:blipFill>
          <a:blip r:embed="rId2">
            <a:extLst/>
          </a:blip>
          <a:stretch>
            <a:fillRect/>
          </a:stretch>
        </p:blipFill>
        <p:spPr>
          <a:xfrm>
            <a:off x="1192817" y="119351"/>
            <a:ext cx="9806367" cy="6619298"/>
          </a:xfrm>
          <a:prstGeom prst="rect">
            <a:avLst/>
          </a:prstGeom>
          <a:ln w="12700">
            <a:miter lim="400000"/>
          </a:ln>
        </p:spPr>
      </p:pic>
      <p:sp>
        <p:nvSpPr>
          <p:cNvPr id="146" name="Shape 146"/>
          <p:cNvSpPr>
            <a:spLocks noGrp="1"/>
          </p:cNvSpPr>
          <p:nvPr>
            <p:ph type="sldNum" sz="quarter" idx="2"/>
          </p:nvPr>
        </p:nvSpPr>
        <p:spPr>
          <a:prstGeom prst="rect">
            <a:avLst/>
          </a:prstGeom>
        </p:spPr>
        <p:txBody>
          <a:bodyPr/>
          <a:lstStyle>
            <a:lvl1pPr>
              <a:tabLst>
                <a:tab pos="720090" algn="l"/>
              </a:tabLst>
            </a:lvl1pPr>
          </a:lstStyle>
          <a:p>
            <a:fld id="{86CB4B4D-7CA3-9044-876B-883B54F8677D}" type="slidenum">
              <a:t>‹#›</a:t>
            </a:fld>
            <a:endParaRPr/>
          </a:p>
        </p:txBody>
      </p:sp>
    </p:spTree>
    <p:extLst>
      <p:ext uri="{BB962C8B-B14F-4D97-AF65-F5344CB8AC3E}">
        <p14:creationId xmlns:p14="http://schemas.microsoft.com/office/powerpoint/2010/main" val="7952833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Subject Slide">
    <p:spTree>
      <p:nvGrpSpPr>
        <p:cNvPr id="1" name=""/>
        <p:cNvGrpSpPr/>
        <p:nvPr/>
      </p:nvGrpSpPr>
      <p:grpSpPr>
        <a:xfrm>
          <a:off x="0" y="0"/>
          <a:ext cx="0" cy="0"/>
          <a:chOff x="0" y="0"/>
          <a:chExt cx="0" cy="0"/>
        </a:xfrm>
      </p:grpSpPr>
      <p:sp>
        <p:nvSpPr>
          <p:cNvPr id="26" name="Title Text"/>
          <p:cNvSpPr>
            <a:spLocks noGrp="1"/>
          </p:cNvSpPr>
          <p:nvPr>
            <p:ph type="title"/>
          </p:nvPr>
        </p:nvSpPr>
        <p:spPr>
          <a:xfrm>
            <a:off x="381000" y="754380"/>
            <a:ext cx="11430000" cy="5143500"/>
          </a:xfrm>
          <a:prstGeom prst="rect">
            <a:avLst/>
          </a:prstGeom>
        </p:spPr>
        <p:txBody>
          <a:bodyPr/>
          <a:lstStyle>
            <a:lvl1pPr algn="ctr">
              <a:lnSpc>
                <a:spcPts val="10598"/>
              </a:lnSpc>
              <a:defRPr sz="9720">
                <a:solidFill>
                  <a:srgbClr val="0090C0"/>
                </a:solidFill>
              </a:defRPr>
            </a:lvl1pPr>
          </a:lstStyle>
          <a:p>
            <a:r>
              <a:t>Title Text</a:t>
            </a:r>
          </a:p>
        </p:txBody>
      </p:sp>
    </p:spTree>
    <p:extLst>
      <p:ext uri="{BB962C8B-B14F-4D97-AF65-F5344CB8AC3E}">
        <p14:creationId xmlns:p14="http://schemas.microsoft.com/office/powerpoint/2010/main" val="1739771945"/>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H) 1LH Bullet List">
    <p:spTree>
      <p:nvGrpSpPr>
        <p:cNvPr id="1" name=""/>
        <p:cNvGrpSpPr/>
        <p:nvPr/>
      </p:nvGrpSpPr>
      <p:grpSpPr>
        <a:xfrm>
          <a:off x="0" y="0"/>
          <a:ext cx="0" cy="0"/>
          <a:chOff x="0" y="0"/>
          <a:chExt cx="0" cy="0"/>
        </a:xfrm>
      </p:grpSpPr>
      <p:sp>
        <p:nvSpPr>
          <p:cNvPr id="34" name="Title Text"/>
          <p:cNvSpPr>
            <a:spLocks noGrp="1"/>
          </p:cNvSpPr>
          <p:nvPr>
            <p:ph type="title"/>
          </p:nvPr>
        </p:nvSpPr>
        <p:spPr>
          <a:prstGeom prst="rect">
            <a:avLst/>
          </a:prstGeom>
        </p:spPr>
        <p:txBody>
          <a:bodyPr/>
          <a:lstStyle/>
          <a:p>
            <a:r>
              <a:t>Title Text</a:t>
            </a:r>
          </a:p>
        </p:txBody>
      </p:sp>
      <p:sp>
        <p:nvSpPr>
          <p:cNvPr id="35"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6" name="Slide Number"/>
          <p:cNvSpPr>
            <a:spLocks noGrp="1"/>
          </p:cNvSpPr>
          <p:nvPr>
            <p:ph type="sldNum" sz="quarter" idx="2"/>
          </p:nvPr>
        </p:nvSpPr>
        <p:spPr>
          <a:xfrm>
            <a:off x="11812603" y="6492417"/>
            <a:ext cx="266098" cy="256480"/>
          </a:xfrm>
          <a:prstGeom prst="rect">
            <a:avLst/>
          </a:prstGeom>
        </p:spPr>
        <p:txBody>
          <a:bodyPr/>
          <a:lstStyle>
            <a:lvl1pPr>
              <a:defRPr>
                <a:solidFill>
                  <a:srgbClr val="FFFFFF"/>
                </a:solidFill>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58631686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H) 2LH Bullet List">
    <p:spTree>
      <p:nvGrpSpPr>
        <p:cNvPr id="1" name=""/>
        <p:cNvGrpSpPr/>
        <p:nvPr/>
      </p:nvGrpSpPr>
      <p:grpSpPr>
        <a:xfrm>
          <a:off x="0" y="0"/>
          <a:ext cx="0" cy="0"/>
          <a:chOff x="0" y="0"/>
          <a:chExt cx="0" cy="0"/>
        </a:xfrm>
      </p:grpSpPr>
      <p:sp>
        <p:nvSpPr>
          <p:cNvPr id="43" name="Title Text"/>
          <p:cNvSpPr>
            <a:spLocks noGrp="1"/>
          </p:cNvSpPr>
          <p:nvPr>
            <p:ph type="title"/>
          </p:nvPr>
        </p:nvSpPr>
        <p:spPr>
          <a:xfrm>
            <a:off x="381000" y="85725"/>
            <a:ext cx="11430000" cy="1294448"/>
          </a:xfrm>
          <a:prstGeom prst="rect">
            <a:avLst/>
          </a:prstGeom>
        </p:spPr>
        <p:txBody>
          <a:bodyPr/>
          <a:lstStyle>
            <a:lvl1pPr>
              <a:lnSpc>
                <a:spcPts val="4860"/>
              </a:lnSpc>
            </a:lvl1pPr>
          </a:lstStyle>
          <a:p>
            <a:r>
              <a:t>Title Text</a:t>
            </a:r>
          </a:p>
        </p:txBody>
      </p:sp>
      <p:sp>
        <p:nvSpPr>
          <p:cNvPr id="44" name="Body Level One…"/>
          <p:cNvSpPr>
            <a:spLocks noGrp="1"/>
          </p:cNvSpPr>
          <p:nvPr>
            <p:ph type="body" idx="1"/>
          </p:nvPr>
        </p:nvSpPr>
        <p:spPr>
          <a:xfrm>
            <a:off x="381000" y="1474470"/>
            <a:ext cx="11430000" cy="478345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5" name="Slide Number"/>
          <p:cNvSpPr>
            <a:spLocks noGrp="1"/>
          </p:cNvSpPr>
          <p:nvPr>
            <p:ph type="sldNum" sz="quarter" idx="2"/>
          </p:nvPr>
        </p:nvSpPr>
        <p:spPr>
          <a:xfrm>
            <a:off x="11782620" y="6513459"/>
            <a:ext cx="266098" cy="256480"/>
          </a:xfrm>
          <a:prstGeom prst="rect">
            <a:avLst/>
          </a:prstGeom>
        </p:spPr>
        <p:txBody>
          <a:bodyPr/>
          <a:lstStyle>
            <a:lvl1pPr>
              <a:defRPr>
                <a:solidFill>
                  <a:srgbClr val="FFFFFF"/>
                </a:solidFill>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05620109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H) 1LH 2-Column">
    <p:spTree>
      <p:nvGrpSpPr>
        <p:cNvPr id="1" name=""/>
        <p:cNvGrpSpPr/>
        <p:nvPr/>
      </p:nvGrpSpPr>
      <p:grpSpPr>
        <a:xfrm>
          <a:off x="0" y="0"/>
          <a:ext cx="0" cy="0"/>
          <a:chOff x="0" y="0"/>
          <a:chExt cx="0" cy="0"/>
        </a:xfrm>
      </p:grpSpPr>
      <p:sp>
        <p:nvSpPr>
          <p:cNvPr id="52" name="Title Text"/>
          <p:cNvSpPr>
            <a:spLocks noGrp="1"/>
          </p:cNvSpPr>
          <p:nvPr>
            <p:ph type="title"/>
          </p:nvPr>
        </p:nvSpPr>
        <p:spPr>
          <a:prstGeom prst="rect">
            <a:avLst/>
          </a:prstGeom>
        </p:spPr>
        <p:txBody>
          <a:bodyPr/>
          <a:lstStyle/>
          <a:p>
            <a:r>
              <a:t>Title Text</a:t>
            </a:r>
          </a:p>
        </p:txBody>
      </p:sp>
      <p:sp>
        <p:nvSpPr>
          <p:cNvPr id="53" name="Body Level One…"/>
          <p:cNvSpPr>
            <a:spLocks noGrp="1"/>
          </p:cNvSpPr>
          <p:nvPr>
            <p:ph type="body" idx="1"/>
          </p:nvPr>
        </p:nvSpPr>
        <p:spPr>
          <a:prstGeom prst="rect">
            <a:avLst/>
          </a:prstGeom>
        </p:spPr>
        <p:txBody>
          <a:bodyPr numCol="2" spcCol="762000"/>
          <a:lstStyle/>
          <a:p>
            <a:r>
              <a:t>Body Level One</a:t>
            </a:r>
          </a:p>
          <a:p>
            <a:pPr lvl="1"/>
            <a:r>
              <a:t>Body Level Two</a:t>
            </a:r>
          </a:p>
          <a:p>
            <a:pPr lvl="2"/>
            <a:r>
              <a:t>Body Level Three</a:t>
            </a:r>
          </a:p>
          <a:p>
            <a:pPr lvl="3"/>
            <a:r>
              <a:t>Body Level Four</a:t>
            </a:r>
          </a:p>
          <a:p>
            <a:pPr lvl="4"/>
            <a:r>
              <a:t>Body Level Five</a:t>
            </a:r>
          </a:p>
        </p:txBody>
      </p:sp>
      <p:sp>
        <p:nvSpPr>
          <p:cNvPr id="54" name="Slide Number"/>
          <p:cNvSpPr>
            <a:spLocks noGrp="1"/>
          </p:cNvSpPr>
          <p:nvPr>
            <p:ph type="sldNum" sz="quarter" idx="2"/>
          </p:nvPr>
        </p:nvSpPr>
        <p:spPr>
          <a:xfrm>
            <a:off x="11812603" y="6487432"/>
            <a:ext cx="266098" cy="256480"/>
          </a:xfrm>
          <a:prstGeom prst="rect">
            <a:avLst/>
          </a:prstGeom>
        </p:spPr>
        <p:txBody>
          <a:bodyPr/>
          <a:lstStyle>
            <a:lvl1pPr>
              <a:defRPr kumimoji="0" sz="1215" b="0" i="0" u="none" strike="noStrike" cap="none" spc="0" normalizeH="0" baseline="0">
                <a:ln>
                  <a:noFill/>
                </a:ln>
                <a:solidFill>
                  <a:srgbClr val="FFFFFF"/>
                </a:solidFill>
                <a:effectLst/>
                <a:uFillTx/>
                <a:latin typeface="Futura"/>
                <a:ea typeface="Futura"/>
                <a:cs typeface="Futura"/>
                <a:sym typeface="Futura"/>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57633214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H) 1LH Bullet List">
    <p:spTree>
      <p:nvGrpSpPr>
        <p:cNvPr id="1" name=""/>
        <p:cNvGrpSpPr/>
        <p:nvPr/>
      </p:nvGrpSpPr>
      <p:grpSpPr>
        <a:xfrm>
          <a:off x="0" y="0"/>
          <a:ext cx="0" cy="0"/>
          <a:chOff x="0" y="0"/>
          <a:chExt cx="0" cy="0"/>
        </a:xfrm>
      </p:grpSpPr>
      <p:sp>
        <p:nvSpPr>
          <p:cNvPr id="34" name="Shape 34"/>
          <p:cNvSpPr>
            <a:spLocks noGrp="1"/>
          </p:cNvSpPr>
          <p:nvPr>
            <p:ph type="title"/>
          </p:nvPr>
        </p:nvSpPr>
        <p:spPr>
          <a:prstGeom prst="rect">
            <a:avLst/>
          </a:prstGeom>
        </p:spPr>
        <p:txBody>
          <a:bodyPr/>
          <a:lstStyle>
            <a:lvl1pPr>
              <a:tabLst>
                <a:tab pos="840105" algn="l"/>
              </a:tabLst>
            </a:lvl1pPr>
          </a:lstStyle>
          <a:p>
            <a:r>
              <a:t>Title Text</a:t>
            </a:r>
          </a:p>
        </p:txBody>
      </p:sp>
      <p:sp>
        <p:nvSpPr>
          <p:cNvPr id="35" name="Shape 35"/>
          <p:cNvSpPr>
            <a:spLocks noGrp="1"/>
          </p:cNvSpPr>
          <p:nvPr>
            <p:ph type="body" idx="1"/>
          </p:nvPr>
        </p:nvSpPr>
        <p:spPr>
          <a:prstGeom prst="rect">
            <a:avLst/>
          </a:prstGeom>
        </p:spPr>
        <p:txBody>
          <a:bodyPr/>
          <a:lstStyle>
            <a:lvl1pPr>
              <a:tabLst>
                <a:tab pos="840105" algn="l"/>
              </a:tabLst>
            </a:lvl1pPr>
            <a:lvl2pPr>
              <a:tabLst>
                <a:tab pos="840105" algn="l"/>
              </a:tabLst>
            </a:lvl2pPr>
            <a:lvl3pPr>
              <a:tabLst>
                <a:tab pos="840105" algn="l"/>
              </a:tabLst>
            </a:lvl3pPr>
            <a:lvl4pPr>
              <a:tabLst>
                <a:tab pos="840105" algn="l"/>
              </a:tabLst>
            </a:lvl4pPr>
            <a:lvl5pPr>
              <a:tabLst>
                <a:tab pos="840105" algn="l"/>
              </a:tabLst>
            </a:lvl5pPr>
          </a:lstStyle>
          <a:p>
            <a:r>
              <a:t>Body Level One</a:t>
            </a:r>
          </a:p>
          <a:p>
            <a:pPr lvl="1"/>
            <a:r>
              <a:t>Body Level Two</a:t>
            </a:r>
          </a:p>
          <a:p>
            <a:pPr lvl="2"/>
            <a:r>
              <a:t>Body Level Three</a:t>
            </a:r>
          </a:p>
          <a:p>
            <a:pPr lvl="3"/>
            <a:r>
              <a:t>Body Level Four</a:t>
            </a:r>
          </a:p>
          <a:p>
            <a:pPr lvl="4"/>
            <a:r>
              <a:t>Body Level Five</a:t>
            </a:r>
          </a:p>
        </p:txBody>
      </p:sp>
      <p:sp>
        <p:nvSpPr>
          <p:cNvPr id="36" name="Shape 36"/>
          <p:cNvSpPr>
            <a:spLocks noGrp="1"/>
          </p:cNvSpPr>
          <p:nvPr>
            <p:ph type="sldNum" sz="quarter" idx="2"/>
          </p:nvPr>
        </p:nvSpPr>
        <p:spPr>
          <a:prstGeom prst="rect">
            <a:avLst/>
          </a:prstGeom>
        </p:spPr>
        <p:txBody>
          <a:bodyPr/>
          <a:lstStyle>
            <a:lvl1pPr>
              <a:tabLst>
                <a:tab pos="720090" algn="l"/>
              </a:tabLst>
            </a:lvl1pPr>
          </a:lstStyle>
          <a:p>
            <a:fld id="{86CB4B4D-7CA3-9044-876B-883B54F8677D}" type="slidenum">
              <a:t>‹#›</a:t>
            </a:fld>
            <a:endParaRPr/>
          </a:p>
        </p:txBody>
      </p:sp>
    </p:spTree>
    <p:extLst>
      <p:ext uri="{BB962C8B-B14F-4D97-AF65-F5344CB8AC3E}">
        <p14:creationId xmlns:p14="http://schemas.microsoft.com/office/powerpoint/2010/main" val="2075828580"/>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H) 2LH 2-Column">
    <p:spTree>
      <p:nvGrpSpPr>
        <p:cNvPr id="1" name=""/>
        <p:cNvGrpSpPr/>
        <p:nvPr/>
      </p:nvGrpSpPr>
      <p:grpSpPr>
        <a:xfrm>
          <a:off x="0" y="0"/>
          <a:ext cx="0" cy="0"/>
          <a:chOff x="0" y="0"/>
          <a:chExt cx="0" cy="0"/>
        </a:xfrm>
      </p:grpSpPr>
      <p:sp>
        <p:nvSpPr>
          <p:cNvPr id="61" name="Title Text"/>
          <p:cNvSpPr>
            <a:spLocks noGrp="1"/>
          </p:cNvSpPr>
          <p:nvPr>
            <p:ph type="title"/>
          </p:nvPr>
        </p:nvSpPr>
        <p:spPr>
          <a:xfrm>
            <a:off x="381000" y="85725"/>
            <a:ext cx="11430000" cy="1294448"/>
          </a:xfrm>
          <a:prstGeom prst="rect">
            <a:avLst/>
          </a:prstGeom>
        </p:spPr>
        <p:txBody>
          <a:bodyPr/>
          <a:lstStyle>
            <a:lvl1pPr>
              <a:lnSpc>
                <a:spcPts val="4860"/>
              </a:lnSpc>
            </a:lvl1pPr>
          </a:lstStyle>
          <a:p>
            <a:r>
              <a:t>Title Text</a:t>
            </a:r>
          </a:p>
        </p:txBody>
      </p:sp>
      <p:sp>
        <p:nvSpPr>
          <p:cNvPr id="62" name="Body Level One…"/>
          <p:cNvSpPr>
            <a:spLocks noGrp="1"/>
          </p:cNvSpPr>
          <p:nvPr>
            <p:ph type="body" idx="1"/>
          </p:nvPr>
        </p:nvSpPr>
        <p:spPr>
          <a:xfrm>
            <a:off x="381000" y="1474470"/>
            <a:ext cx="11430000" cy="4800600"/>
          </a:xfrm>
          <a:prstGeom prst="rect">
            <a:avLst/>
          </a:prstGeom>
        </p:spPr>
        <p:txBody>
          <a:bodyPr numCol="2" spcCol="762000"/>
          <a:lstStyle/>
          <a:p>
            <a:r>
              <a:t>Body Level One</a:t>
            </a:r>
          </a:p>
          <a:p>
            <a:pPr lvl="1"/>
            <a:r>
              <a:t>Body Level Two</a:t>
            </a:r>
          </a:p>
          <a:p>
            <a:pPr lvl="2"/>
            <a:r>
              <a:t>Body Level Three</a:t>
            </a:r>
          </a:p>
          <a:p>
            <a:pPr lvl="3"/>
            <a:r>
              <a:t>Body Level Four</a:t>
            </a:r>
          </a:p>
          <a:p>
            <a:pPr lvl="4"/>
            <a:r>
              <a:t>Body Level Five</a:t>
            </a:r>
          </a:p>
        </p:txBody>
      </p:sp>
      <p:sp>
        <p:nvSpPr>
          <p:cNvPr id="63" name="Slide Number"/>
          <p:cNvSpPr>
            <a:spLocks noGrp="1"/>
          </p:cNvSpPr>
          <p:nvPr>
            <p:ph type="sldNum" sz="quarter" idx="2"/>
          </p:nvPr>
        </p:nvSpPr>
        <p:spPr>
          <a:xfrm>
            <a:off x="11812603" y="6488210"/>
            <a:ext cx="266098" cy="256480"/>
          </a:xfrm>
          <a:prstGeom prst="rect">
            <a:avLst/>
          </a:prstGeom>
        </p:spPr>
        <p:txBody>
          <a:bodyPr/>
          <a:lstStyle>
            <a:lvl1pPr>
              <a:defRPr kumimoji="0" lang="en-US" sz="1215" b="0" i="0" u="none" strike="noStrike" cap="none" spc="0" normalizeH="0" baseline="0" smtClean="0">
                <a:ln>
                  <a:noFill/>
                </a:ln>
                <a:solidFill>
                  <a:srgbClr val="FFFFFF"/>
                </a:solidFill>
                <a:effectLst/>
                <a:uFillTx/>
                <a:latin typeface="Futura"/>
                <a:ea typeface="Futura"/>
                <a:cs typeface="Futura"/>
                <a:sym typeface="Futura"/>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964731653"/>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H) Title Only">
    <p:spTree>
      <p:nvGrpSpPr>
        <p:cNvPr id="1" name=""/>
        <p:cNvGrpSpPr/>
        <p:nvPr/>
      </p:nvGrpSpPr>
      <p:grpSpPr>
        <a:xfrm>
          <a:off x="0" y="0"/>
          <a:ext cx="0" cy="0"/>
          <a:chOff x="0" y="0"/>
          <a:chExt cx="0" cy="0"/>
        </a:xfrm>
      </p:grpSpPr>
      <p:sp>
        <p:nvSpPr>
          <p:cNvPr id="70" name="Title Text"/>
          <p:cNvSpPr>
            <a:spLocks noGrp="1"/>
          </p:cNvSpPr>
          <p:nvPr>
            <p:ph type="title"/>
          </p:nvPr>
        </p:nvSpPr>
        <p:spPr>
          <a:xfrm>
            <a:off x="381000" y="85725"/>
            <a:ext cx="11430000" cy="1294448"/>
          </a:xfrm>
          <a:prstGeom prst="rect">
            <a:avLst/>
          </a:prstGeom>
        </p:spPr>
        <p:txBody>
          <a:bodyPr/>
          <a:lstStyle>
            <a:lvl1pPr>
              <a:lnSpc>
                <a:spcPts val="4860"/>
              </a:lnSpc>
              <a:defRPr>
                <a:solidFill>
                  <a:srgbClr val="15232F"/>
                </a:solidFill>
              </a:defRPr>
            </a:lvl1pPr>
          </a:lstStyle>
          <a:p>
            <a:r>
              <a:t>Title Text</a:t>
            </a:r>
          </a:p>
        </p:txBody>
      </p:sp>
      <p:sp>
        <p:nvSpPr>
          <p:cNvPr id="71" name="Slide Number"/>
          <p:cNvSpPr>
            <a:spLocks noGrp="1"/>
          </p:cNvSpPr>
          <p:nvPr>
            <p:ph type="sldNum" sz="quarter" idx="2"/>
          </p:nvPr>
        </p:nvSpPr>
        <p:spPr>
          <a:xfrm>
            <a:off x="11812603" y="6525579"/>
            <a:ext cx="266098" cy="256480"/>
          </a:xfrm>
          <a:prstGeom prst="rect">
            <a:avLst/>
          </a:prstGeom>
        </p:spPr>
        <p:txBody>
          <a:bodyPr/>
          <a:lstStyle>
            <a:lvl1pPr>
              <a:defRPr kumimoji="0" lang="en-US" sz="1215" b="0" i="0" u="none" strike="noStrike" cap="none" spc="0" normalizeH="0" baseline="0" smtClean="0">
                <a:ln>
                  <a:noFill/>
                </a:ln>
                <a:solidFill>
                  <a:srgbClr val="FFFFFF"/>
                </a:solidFill>
                <a:effectLst/>
                <a:uFillTx/>
                <a:latin typeface="Futura"/>
                <a:ea typeface="Futura"/>
                <a:cs typeface="Futura"/>
                <a:sym typeface="Futura"/>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567725201"/>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85" name="Slide Number"/>
          <p:cNvSpPr>
            <a:spLocks noGrp="1"/>
          </p:cNvSpPr>
          <p:nvPr>
            <p:ph type="sldNum" sz="quarter" idx="2"/>
          </p:nvPr>
        </p:nvSpPr>
        <p:spPr>
          <a:xfrm>
            <a:off x="11771470" y="6469467"/>
            <a:ext cx="266098" cy="256480"/>
          </a:xfrm>
          <a:prstGeom prst="rect">
            <a:avLst/>
          </a:prstGeom>
        </p:spPr>
        <p:txBody>
          <a:bodyPr/>
          <a:lstStyle>
            <a:lvl1pPr>
              <a:defRPr kumimoji="0" lang="en-US" sz="1215" b="0" i="0" u="none" strike="noStrike" cap="none" spc="0" normalizeH="0" baseline="0" smtClean="0">
                <a:ln>
                  <a:noFill/>
                </a:ln>
                <a:solidFill>
                  <a:schemeClr val="tx1"/>
                </a:solidFill>
                <a:effectLst/>
                <a:uFillTx/>
                <a:latin typeface="Futura"/>
                <a:ea typeface="Futura"/>
                <a:cs typeface="Futura"/>
                <a:sym typeface="Futura"/>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338133727"/>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ransition 1">
    <p:bg>
      <p:bgPr>
        <a:solidFill>
          <a:srgbClr val="5FBAB7"/>
        </a:solidFill>
        <a:effectLst/>
      </p:bgPr>
    </p:bg>
    <p:spTree>
      <p:nvGrpSpPr>
        <p:cNvPr id="1" name=""/>
        <p:cNvGrpSpPr/>
        <p:nvPr/>
      </p:nvGrpSpPr>
      <p:grpSpPr>
        <a:xfrm>
          <a:off x="0" y="0"/>
          <a:ext cx="0" cy="0"/>
          <a:chOff x="0" y="0"/>
          <a:chExt cx="0" cy="0"/>
        </a:xfrm>
      </p:grpSpPr>
      <p:sp>
        <p:nvSpPr>
          <p:cNvPr id="92" name="Title Text"/>
          <p:cNvSpPr>
            <a:spLocks noGrp="1"/>
          </p:cNvSpPr>
          <p:nvPr>
            <p:ph type="title"/>
          </p:nvPr>
        </p:nvSpPr>
        <p:spPr>
          <a:xfrm>
            <a:off x="-11445" y="2254567"/>
            <a:ext cx="12214890" cy="1294448"/>
          </a:xfrm>
          <a:prstGeom prst="rect">
            <a:avLst/>
          </a:prstGeom>
          <a:effectLst>
            <a:outerShdw blurRad="38100" dist="25400" dir="5400000" rotWithShape="0">
              <a:srgbClr val="000000">
                <a:alpha val="50000"/>
              </a:srgbClr>
            </a:outerShdw>
          </a:effectLst>
        </p:spPr>
        <p:txBody>
          <a:bodyPr anchor="ctr">
            <a:normAutofit/>
          </a:bodyPr>
          <a:lstStyle>
            <a:lvl1pPr algn="ctr">
              <a:lnSpc>
                <a:spcPts val="5198"/>
              </a:lnSpc>
              <a:defRPr sz="4320">
                <a:solidFill>
                  <a:srgbClr val="FFFFFF"/>
                </a:solidFill>
              </a:defRPr>
            </a:lvl1pPr>
          </a:lstStyle>
          <a:p>
            <a:r>
              <a:t>Title Text</a:t>
            </a:r>
          </a:p>
        </p:txBody>
      </p:sp>
      <p:pic>
        <p:nvPicPr>
          <p:cNvPr id="93" name="logo_transparent _w.png" descr="logo_transparent _w.png"/>
          <p:cNvPicPr>
            <a:picLocks noChangeAspect="1"/>
          </p:cNvPicPr>
          <p:nvPr/>
        </p:nvPicPr>
        <p:blipFill>
          <a:blip r:embed="rId2">
            <a:alphaModFix amt="30172"/>
            <a:extLst/>
          </a:blip>
          <a:stretch>
            <a:fillRect/>
          </a:stretch>
        </p:blipFill>
        <p:spPr>
          <a:xfrm>
            <a:off x="4208109" y="374387"/>
            <a:ext cx="4969600" cy="6057792"/>
          </a:xfrm>
          <a:prstGeom prst="rect">
            <a:avLst/>
          </a:prstGeom>
          <a:ln w="12700">
            <a:miter lim="400000"/>
          </a:ln>
        </p:spPr>
      </p:pic>
      <p:sp>
        <p:nvSpPr>
          <p:cNvPr id="94" name="Slide Number"/>
          <p:cNvSpPr>
            <a:spLocks noGrp="1"/>
          </p:cNvSpPr>
          <p:nvPr>
            <p:ph type="sldNum" sz="quarter" idx="2"/>
          </p:nvPr>
        </p:nvSpPr>
        <p:spPr>
          <a:xfrm>
            <a:off x="11749829" y="6537656"/>
            <a:ext cx="266098" cy="256480"/>
          </a:xfrm>
          <a:prstGeom prst="rect">
            <a:avLst/>
          </a:prstGeom>
        </p:spPr>
        <p:txBody>
          <a:bodyPr/>
          <a:lstStyle>
            <a:lvl1pPr>
              <a:defRPr kumimoji="0" lang="en-US" sz="1215" b="0" i="0" u="none" strike="noStrike" cap="none" spc="0" normalizeH="0" baseline="0" smtClean="0">
                <a:ln>
                  <a:noFill/>
                </a:ln>
                <a:solidFill>
                  <a:schemeClr val="tx1"/>
                </a:solidFill>
                <a:effectLst/>
                <a:uFillTx/>
                <a:latin typeface="Futura"/>
                <a:ea typeface="Futura"/>
                <a:cs typeface="Futura"/>
                <a:sym typeface="Futura"/>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468036495"/>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Transition 2">
    <p:bg>
      <p:bgPr>
        <a:solidFill>
          <a:srgbClr val="E14854"/>
        </a:solidFill>
        <a:effectLst/>
      </p:bgPr>
    </p:bg>
    <p:spTree>
      <p:nvGrpSpPr>
        <p:cNvPr id="1" name=""/>
        <p:cNvGrpSpPr/>
        <p:nvPr/>
      </p:nvGrpSpPr>
      <p:grpSpPr>
        <a:xfrm>
          <a:off x="0" y="0"/>
          <a:ext cx="0" cy="0"/>
          <a:chOff x="0" y="0"/>
          <a:chExt cx="0" cy="0"/>
        </a:xfrm>
      </p:grpSpPr>
      <p:sp>
        <p:nvSpPr>
          <p:cNvPr id="101" name="Title Text"/>
          <p:cNvSpPr>
            <a:spLocks noGrp="1"/>
          </p:cNvSpPr>
          <p:nvPr>
            <p:ph type="title"/>
          </p:nvPr>
        </p:nvSpPr>
        <p:spPr>
          <a:xfrm>
            <a:off x="-11445" y="2254567"/>
            <a:ext cx="12214890" cy="1294448"/>
          </a:xfrm>
          <a:prstGeom prst="rect">
            <a:avLst/>
          </a:prstGeom>
          <a:effectLst>
            <a:outerShdw blurRad="38100" dist="25400" dir="5400000" rotWithShape="0">
              <a:srgbClr val="000000">
                <a:alpha val="50000"/>
              </a:srgbClr>
            </a:outerShdw>
          </a:effectLst>
        </p:spPr>
        <p:txBody>
          <a:bodyPr anchor="ctr">
            <a:normAutofit/>
          </a:bodyPr>
          <a:lstStyle>
            <a:lvl1pPr algn="ctr">
              <a:lnSpc>
                <a:spcPts val="5198"/>
              </a:lnSpc>
              <a:defRPr sz="4320">
                <a:solidFill>
                  <a:srgbClr val="FFFFFF"/>
                </a:solidFill>
              </a:defRPr>
            </a:lvl1pPr>
          </a:lstStyle>
          <a:p>
            <a:r>
              <a:t>Title Text</a:t>
            </a:r>
          </a:p>
        </p:txBody>
      </p:sp>
      <p:pic>
        <p:nvPicPr>
          <p:cNvPr id="102" name="logo_transparent _w.png" descr="logo_transparent _w.png"/>
          <p:cNvPicPr>
            <a:picLocks noChangeAspect="1"/>
          </p:cNvPicPr>
          <p:nvPr/>
        </p:nvPicPr>
        <p:blipFill>
          <a:blip r:embed="rId2">
            <a:alphaModFix amt="30172"/>
            <a:extLst/>
          </a:blip>
          <a:stretch>
            <a:fillRect/>
          </a:stretch>
        </p:blipFill>
        <p:spPr>
          <a:xfrm>
            <a:off x="4208109" y="374387"/>
            <a:ext cx="4969600" cy="6057792"/>
          </a:xfrm>
          <a:prstGeom prst="rect">
            <a:avLst/>
          </a:prstGeom>
          <a:ln w="12700">
            <a:miter lim="400000"/>
          </a:ln>
        </p:spPr>
      </p:pic>
      <p:sp>
        <p:nvSpPr>
          <p:cNvPr id="103" name="Slide Number"/>
          <p:cNvSpPr>
            <a:spLocks noGrp="1"/>
          </p:cNvSpPr>
          <p:nvPr>
            <p:ph type="sldNum" sz="quarter" idx="2"/>
          </p:nvPr>
        </p:nvSpPr>
        <p:spPr>
          <a:xfrm>
            <a:off x="11719519" y="6488252"/>
            <a:ext cx="266098" cy="256480"/>
          </a:xfrm>
          <a:prstGeom prst="rect">
            <a:avLst/>
          </a:prstGeom>
        </p:spPr>
        <p:txBody>
          <a:bodyPr/>
          <a:lstStyle>
            <a:lvl1pPr>
              <a:defRPr kumimoji="0" lang="en-US" sz="1215" b="0" i="0" u="none" strike="noStrike" cap="none" spc="0" normalizeH="0" baseline="0" smtClean="0">
                <a:ln>
                  <a:noFill/>
                </a:ln>
                <a:solidFill>
                  <a:schemeClr val="tx1"/>
                </a:solidFill>
                <a:effectLst/>
                <a:uFillTx/>
                <a:latin typeface="Futura"/>
                <a:ea typeface="Futura"/>
                <a:cs typeface="Futura"/>
                <a:sym typeface="Futura"/>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86044523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Transition 3">
    <p:bg>
      <p:bgPr>
        <a:solidFill>
          <a:srgbClr val="F7A81E"/>
        </a:solidFill>
        <a:effectLst/>
      </p:bgPr>
    </p:bg>
    <p:spTree>
      <p:nvGrpSpPr>
        <p:cNvPr id="1" name=""/>
        <p:cNvGrpSpPr/>
        <p:nvPr/>
      </p:nvGrpSpPr>
      <p:grpSpPr>
        <a:xfrm>
          <a:off x="0" y="0"/>
          <a:ext cx="0" cy="0"/>
          <a:chOff x="0" y="0"/>
          <a:chExt cx="0" cy="0"/>
        </a:xfrm>
      </p:grpSpPr>
      <p:sp>
        <p:nvSpPr>
          <p:cNvPr id="110" name="Title Text"/>
          <p:cNvSpPr>
            <a:spLocks noGrp="1"/>
          </p:cNvSpPr>
          <p:nvPr>
            <p:ph type="title"/>
          </p:nvPr>
        </p:nvSpPr>
        <p:spPr>
          <a:xfrm>
            <a:off x="-11445" y="2254567"/>
            <a:ext cx="12214890" cy="1294448"/>
          </a:xfrm>
          <a:prstGeom prst="rect">
            <a:avLst/>
          </a:prstGeom>
          <a:effectLst>
            <a:outerShdw blurRad="38100" dist="25400" dir="5400000" rotWithShape="0">
              <a:srgbClr val="000000">
                <a:alpha val="50000"/>
              </a:srgbClr>
            </a:outerShdw>
          </a:effectLst>
        </p:spPr>
        <p:txBody>
          <a:bodyPr anchor="ctr">
            <a:normAutofit/>
          </a:bodyPr>
          <a:lstStyle>
            <a:lvl1pPr algn="ctr">
              <a:lnSpc>
                <a:spcPts val="5198"/>
              </a:lnSpc>
              <a:defRPr sz="4320">
                <a:solidFill>
                  <a:srgbClr val="FFFFFF"/>
                </a:solidFill>
              </a:defRPr>
            </a:lvl1pPr>
          </a:lstStyle>
          <a:p>
            <a:r>
              <a:t>Title Text</a:t>
            </a:r>
          </a:p>
        </p:txBody>
      </p:sp>
      <p:pic>
        <p:nvPicPr>
          <p:cNvPr id="111" name="logo_transparent _w.png" descr="logo_transparent _w.png"/>
          <p:cNvPicPr>
            <a:picLocks noChangeAspect="1"/>
          </p:cNvPicPr>
          <p:nvPr/>
        </p:nvPicPr>
        <p:blipFill>
          <a:blip r:embed="rId2">
            <a:alphaModFix amt="30172"/>
            <a:extLst/>
          </a:blip>
          <a:stretch>
            <a:fillRect/>
          </a:stretch>
        </p:blipFill>
        <p:spPr>
          <a:xfrm>
            <a:off x="4208109" y="374387"/>
            <a:ext cx="4969600" cy="6057792"/>
          </a:xfrm>
          <a:prstGeom prst="rect">
            <a:avLst/>
          </a:prstGeom>
          <a:ln w="12700">
            <a:miter lim="400000"/>
          </a:ln>
        </p:spPr>
      </p:pic>
      <p:sp>
        <p:nvSpPr>
          <p:cNvPr id="112" name="Slide Number"/>
          <p:cNvSpPr>
            <a:spLocks noGrp="1"/>
          </p:cNvSpPr>
          <p:nvPr>
            <p:ph type="sldNum" sz="quarter" idx="2"/>
          </p:nvPr>
        </p:nvSpPr>
        <p:spPr>
          <a:xfrm>
            <a:off x="11615606" y="6390016"/>
            <a:ext cx="266098" cy="256480"/>
          </a:xfrm>
          <a:prstGeom prst="rect">
            <a:avLst/>
          </a:prstGeom>
        </p:spPr>
        <p:txBody>
          <a:bodyPr/>
          <a:lstStyle>
            <a:lvl1pPr>
              <a:defRPr kumimoji="0" lang="en-US" sz="1215" b="0" i="0" u="none" strike="noStrike" cap="none" spc="0" normalizeH="0" baseline="0" smtClean="0">
                <a:ln>
                  <a:noFill/>
                </a:ln>
                <a:solidFill>
                  <a:schemeClr val="tx1"/>
                </a:solidFill>
                <a:effectLst/>
                <a:uFillTx/>
                <a:latin typeface="Futura"/>
                <a:ea typeface="Futura"/>
                <a:cs typeface="Futura"/>
                <a:sym typeface="Futura"/>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410732741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Transition 4">
    <p:bg>
      <p:bgPr>
        <a:solidFill>
          <a:srgbClr val="7DB556"/>
        </a:solidFill>
        <a:effectLst/>
      </p:bgPr>
    </p:bg>
    <p:spTree>
      <p:nvGrpSpPr>
        <p:cNvPr id="1" name=""/>
        <p:cNvGrpSpPr/>
        <p:nvPr/>
      </p:nvGrpSpPr>
      <p:grpSpPr>
        <a:xfrm>
          <a:off x="0" y="0"/>
          <a:ext cx="0" cy="0"/>
          <a:chOff x="0" y="0"/>
          <a:chExt cx="0" cy="0"/>
        </a:xfrm>
      </p:grpSpPr>
      <p:sp>
        <p:nvSpPr>
          <p:cNvPr id="119" name="Title Text"/>
          <p:cNvSpPr>
            <a:spLocks noGrp="1"/>
          </p:cNvSpPr>
          <p:nvPr>
            <p:ph type="title"/>
          </p:nvPr>
        </p:nvSpPr>
        <p:spPr>
          <a:xfrm>
            <a:off x="-11445" y="2254567"/>
            <a:ext cx="12214890" cy="1294448"/>
          </a:xfrm>
          <a:prstGeom prst="rect">
            <a:avLst/>
          </a:prstGeom>
          <a:effectLst>
            <a:outerShdw blurRad="38100" dist="25400" dir="5400000" rotWithShape="0">
              <a:srgbClr val="000000">
                <a:alpha val="50000"/>
              </a:srgbClr>
            </a:outerShdw>
          </a:effectLst>
        </p:spPr>
        <p:txBody>
          <a:bodyPr anchor="ctr">
            <a:normAutofit/>
          </a:bodyPr>
          <a:lstStyle>
            <a:lvl1pPr algn="ctr">
              <a:lnSpc>
                <a:spcPts val="5198"/>
              </a:lnSpc>
              <a:defRPr sz="4320">
                <a:solidFill>
                  <a:srgbClr val="FFFFFF"/>
                </a:solidFill>
              </a:defRPr>
            </a:lvl1pPr>
          </a:lstStyle>
          <a:p>
            <a:r>
              <a:t>Title Text</a:t>
            </a:r>
          </a:p>
        </p:txBody>
      </p:sp>
      <p:pic>
        <p:nvPicPr>
          <p:cNvPr id="120" name="logo_transparent _w.png" descr="logo_transparent _w.png"/>
          <p:cNvPicPr>
            <a:picLocks noChangeAspect="1"/>
          </p:cNvPicPr>
          <p:nvPr/>
        </p:nvPicPr>
        <p:blipFill>
          <a:blip r:embed="rId2">
            <a:alphaModFix amt="30172"/>
            <a:extLst/>
          </a:blip>
          <a:stretch>
            <a:fillRect/>
          </a:stretch>
        </p:blipFill>
        <p:spPr>
          <a:xfrm>
            <a:off x="4208109" y="374387"/>
            <a:ext cx="4969600" cy="6057792"/>
          </a:xfrm>
          <a:prstGeom prst="rect">
            <a:avLst/>
          </a:prstGeom>
          <a:ln w="12700">
            <a:miter lim="400000"/>
          </a:ln>
        </p:spPr>
      </p:pic>
      <p:sp>
        <p:nvSpPr>
          <p:cNvPr id="121" name="Slide Number"/>
          <p:cNvSpPr>
            <a:spLocks noGrp="1"/>
          </p:cNvSpPr>
          <p:nvPr>
            <p:ph type="sldNum" sz="quarter" idx="2"/>
          </p:nvPr>
        </p:nvSpPr>
        <p:spPr>
          <a:xfrm>
            <a:off x="11811000" y="6520002"/>
            <a:ext cx="265082" cy="261152"/>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34125069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Closing Slide 3">
    <p:spTree>
      <p:nvGrpSpPr>
        <p:cNvPr id="1" name=""/>
        <p:cNvGrpSpPr/>
        <p:nvPr/>
      </p:nvGrpSpPr>
      <p:grpSpPr>
        <a:xfrm>
          <a:off x="0" y="0"/>
          <a:ext cx="0" cy="0"/>
          <a:chOff x="0" y="0"/>
          <a:chExt cx="0" cy="0"/>
        </a:xfrm>
      </p:grpSpPr>
      <p:pic>
        <p:nvPicPr>
          <p:cNvPr id="145" name="pasted-image.pdf" descr="pasted-image.pdf"/>
          <p:cNvPicPr>
            <a:picLocks noChangeAspect="1"/>
          </p:cNvPicPr>
          <p:nvPr/>
        </p:nvPicPr>
        <p:blipFill>
          <a:blip r:embed="rId2">
            <a:extLst/>
          </a:blip>
          <a:stretch>
            <a:fillRect/>
          </a:stretch>
        </p:blipFill>
        <p:spPr>
          <a:xfrm>
            <a:off x="1192817" y="119351"/>
            <a:ext cx="9806367" cy="6619298"/>
          </a:xfrm>
          <a:prstGeom prst="rect">
            <a:avLst/>
          </a:prstGeom>
          <a:ln w="12700">
            <a:miter lim="400000"/>
          </a:ln>
        </p:spPr>
      </p:pic>
      <p:sp>
        <p:nvSpPr>
          <p:cNvPr id="146" name="Slide Number"/>
          <p:cNvSpPr>
            <a:spLocks noGrp="1"/>
          </p:cNvSpPr>
          <p:nvPr>
            <p:ph type="sldNum" sz="quarter" idx="2"/>
          </p:nvPr>
        </p:nvSpPr>
        <p:spPr>
          <a:xfrm>
            <a:off x="11760220" y="6488210"/>
            <a:ext cx="266098" cy="256480"/>
          </a:xfrm>
          <a:prstGeom prst="rect">
            <a:avLst/>
          </a:prstGeom>
        </p:spPr>
        <p:txBody>
          <a:bodyPr/>
          <a:lstStyle>
            <a:lvl1pPr>
              <a:defRPr kumimoji="0" lang="en-US" sz="1215" b="0" i="0" u="none" strike="noStrike" cap="none" spc="0" normalizeH="0" baseline="0" smtClean="0">
                <a:ln>
                  <a:noFill/>
                </a:ln>
                <a:solidFill>
                  <a:schemeClr val="tx1"/>
                </a:solidFill>
                <a:effectLst/>
                <a:uFillTx/>
                <a:latin typeface="Futura"/>
                <a:ea typeface="Futura"/>
                <a:cs typeface="Futura"/>
                <a:sym typeface="Futura"/>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446616791"/>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cNvSpPr>
            <a:spLocks noGrp="1"/>
          </p:cNvSpPr>
          <p:nvPr>
            <p:ph type="sldNum" sz="quarter" idx="2"/>
          </p:nvPr>
        </p:nvSpPr>
        <p:spPr>
          <a:xfrm>
            <a:off x="11677951" y="6488210"/>
            <a:ext cx="266098" cy="256480"/>
          </a:xfrm>
          <a:prstGeom prst="rect">
            <a:avLst/>
          </a:prstGeom>
        </p:spPr>
        <p:txBody>
          <a:bodyPr/>
          <a:lstStyle>
            <a:lvl1pPr>
              <a:defRPr kumimoji="0" lang="en-US" sz="1215" b="0" i="0" u="none" strike="noStrike" cap="none" spc="0" normalizeH="0" baseline="0" smtClean="0">
                <a:ln>
                  <a:noFill/>
                </a:ln>
                <a:solidFill>
                  <a:srgbClr val="FFFFFF"/>
                </a:solidFill>
                <a:effectLst/>
                <a:uFillTx/>
                <a:latin typeface="Futura"/>
                <a:ea typeface="Futura"/>
                <a:cs typeface="Futura"/>
                <a:sym typeface="Futura"/>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045618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942"/>
            <a:ext cx="10515600" cy="435054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cNvSpPr>
            <a:spLocks noGrp="1"/>
          </p:cNvSpPr>
          <p:nvPr>
            <p:ph type="sldNum" sz="quarter" idx="2"/>
          </p:nvPr>
        </p:nvSpPr>
        <p:spPr>
          <a:xfrm>
            <a:off x="11677951" y="6488210"/>
            <a:ext cx="266098" cy="256480"/>
          </a:xfrm>
          <a:prstGeom prst="rect">
            <a:avLst/>
          </a:prstGeom>
        </p:spPr>
        <p:txBody>
          <a:bodyPr/>
          <a:lstStyle>
            <a:lvl1pPr>
              <a:defRPr kumimoji="0" lang="en-US" sz="1215" b="0" i="0" u="none" strike="noStrike" cap="none" spc="0" normalizeH="0" baseline="0" smtClean="0">
                <a:ln>
                  <a:noFill/>
                </a:ln>
                <a:solidFill>
                  <a:srgbClr val="FFFFFF"/>
                </a:solidFill>
                <a:effectLst/>
                <a:uFillTx/>
                <a:latin typeface="Futura"/>
                <a:ea typeface="Futura"/>
                <a:cs typeface="Futura"/>
                <a:sym typeface="Futura"/>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84758396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H) 2LH Bullet List">
    <p:spTree>
      <p:nvGrpSpPr>
        <p:cNvPr id="1" name=""/>
        <p:cNvGrpSpPr/>
        <p:nvPr/>
      </p:nvGrpSpPr>
      <p:grpSpPr>
        <a:xfrm>
          <a:off x="0" y="0"/>
          <a:ext cx="0" cy="0"/>
          <a:chOff x="0" y="0"/>
          <a:chExt cx="0" cy="0"/>
        </a:xfrm>
      </p:grpSpPr>
      <p:sp>
        <p:nvSpPr>
          <p:cNvPr id="43" name="Shape 43"/>
          <p:cNvSpPr>
            <a:spLocks noGrp="1"/>
          </p:cNvSpPr>
          <p:nvPr>
            <p:ph type="title"/>
          </p:nvPr>
        </p:nvSpPr>
        <p:spPr>
          <a:xfrm>
            <a:off x="381000" y="85725"/>
            <a:ext cx="11430000" cy="1294448"/>
          </a:xfrm>
          <a:prstGeom prst="rect">
            <a:avLst/>
          </a:prstGeom>
        </p:spPr>
        <p:txBody>
          <a:bodyPr/>
          <a:lstStyle>
            <a:lvl1pPr>
              <a:lnSpc>
                <a:spcPts val="4860"/>
              </a:lnSpc>
              <a:tabLst>
                <a:tab pos="840105" algn="l"/>
              </a:tabLst>
            </a:lvl1pPr>
          </a:lstStyle>
          <a:p>
            <a:r>
              <a:t>Title Text</a:t>
            </a:r>
          </a:p>
        </p:txBody>
      </p:sp>
      <p:sp>
        <p:nvSpPr>
          <p:cNvPr id="44" name="Shape 44"/>
          <p:cNvSpPr>
            <a:spLocks noGrp="1"/>
          </p:cNvSpPr>
          <p:nvPr>
            <p:ph type="body" idx="1"/>
          </p:nvPr>
        </p:nvSpPr>
        <p:spPr>
          <a:xfrm>
            <a:off x="381000" y="1474470"/>
            <a:ext cx="11430000" cy="4783455"/>
          </a:xfrm>
          <a:prstGeom prst="rect">
            <a:avLst/>
          </a:prstGeom>
        </p:spPr>
        <p:txBody>
          <a:bodyPr/>
          <a:lstStyle>
            <a:lvl1pPr>
              <a:tabLst>
                <a:tab pos="840105" algn="l"/>
              </a:tabLst>
            </a:lvl1pPr>
            <a:lvl2pPr>
              <a:tabLst>
                <a:tab pos="840105" algn="l"/>
              </a:tabLst>
            </a:lvl2pPr>
            <a:lvl3pPr>
              <a:tabLst>
                <a:tab pos="840105" algn="l"/>
              </a:tabLst>
            </a:lvl3pPr>
            <a:lvl4pPr>
              <a:tabLst>
                <a:tab pos="840105" algn="l"/>
              </a:tabLst>
            </a:lvl4pPr>
            <a:lvl5pPr>
              <a:tabLst>
                <a:tab pos="840105" algn="l"/>
              </a:tabLst>
            </a:lvl5pPr>
          </a:lstStyle>
          <a:p>
            <a:r>
              <a:t>Body Level One</a:t>
            </a:r>
          </a:p>
          <a:p>
            <a:pPr lvl="1"/>
            <a:r>
              <a:t>Body Level Two</a:t>
            </a:r>
          </a:p>
          <a:p>
            <a:pPr lvl="2"/>
            <a:r>
              <a:t>Body Level Three</a:t>
            </a:r>
          </a:p>
          <a:p>
            <a:pPr lvl="3"/>
            <a:r>
              <a:t>Body Level Four</a:t>
            </a:r>
          </a:p>
          <a:p>
            <a:pPr lvl="4"/>
            <a:r>
              <a:t>Body Level Five</a:t>
            </a:r>
          </a:p>
        </p:txBody>
      </p:sp>
      <p:sp>
        <p:nvSpPr>
          <p:cNvPr id="45" name="Shape 45"/>
          <p:cNvSpPr>
            <a:spLocks noGrp="1"/>
          </p:cNvSpPr>
          <p:nvPr>
            <p:ph type="sldNum" sz="quarter" idx="2"/>
          </p:nvPr>
        </p:nvSpPr>
        <p:spPr>
          <a:prstGeom prst="rect">
            <a:avLst/>
          </a:prstGeom>
        </p:spPr>
        <p:txBody>
          <a:bodyPr/>
          <a:lstStyle>
            <a:lvl1pPr>
              <a:tabLst>
                <a:tab pos="720090" algn="l"/>
              </a:tabLst>
            </a:lvl1pPr>
          </a:lstStyle>
          <a:p>
            <a:fld id="{86CB4B4D-7CA3-9044-876B-883B54F8677D}" type="slidenum">
              <a:t>‹#›</a:t>
            </a:fld>
            <a:endParaRPr/>
          </a:p>
        </p:txBody>
      </p:sp>
    </p:spTree>
    <p:extLst>
      <p:ext uri="{BB962C8B-B14F-4D97-AF65-F5344CB8AC3E}">
        <p14:creationId xmlns:p14="http://schemas.microsoft.com/office/powerpoint/2010/main" val="1344694953"/>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Course Title">
    <p:spTree>
      <p:nvGrpSpPr>
        <p:cNvPr id="1" name=""/>
        <p:cNvGrpSpPr/>
        <p:nvPr/>
      </p:nvGrpSpPr>
      <p:grpSpPr>
        <a:xfrm>
          <a:off x="0" y="0"/>
          <a:ext cx="0" cy="0"/>
          <a:chOff x="0" y="0"/>
          <a:chExt cx="0" cy="0"/>
        </a:xfrm>
      </p:grpSpPr>
      <p:sp>
        <p:nvSpPr>
          <p:cNvPr id="16" name="Shape 16"/>
          <p:cNvSpPr/>
          <p:nvPr/>
        </p:nvSpPr>
        <p:spPr>
          <a:xfrm>
            <a:off x="3126412" y="6274019"/>
            <a:ext cx="5939177" cy="324625"/>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nchor="ctr">
            <a:spAutoFit/>
          </a:bodyPr>
          <a:lstStyle>
            <a:lvl1pPr>
              <a:defRPr sz="2500" b="1">
                <a:solidFill>
                  <a:srgbClr val="0D2D40"/>
                </a:solidFill>
                <a:latin typeface="+mn-lt"/>
                <a:ea typeface="+mn-ea"/>
                <a:cs typeface="+mn-cs"/>
                <a:sym typeface="Roboto"/>
              </a:defRPr>
            </a:lvl1pPr>
          </a:lstStyle>
          <a:p>
            <a:r>
              <a:rPr sz="1758"/>
              <a:t>PowerSchool University </a:t>
            </a:r>
          </a:p>
        </p:txBody>
      </p:sp>
      <p:sp>
        <p:nvSpPr>
          <p:cNvPr id="17" name="Shape 17"/>
          <p:cNvSpPr>
            <a:spLocks noGrp="1"/>
          </p:cNvSpPr>
          <p:nvPr>
            <p:ph type="title"/>
          </p:nvPr>
        </p:nvSpPr>
        <p:spPr>
          <a:xfrm>
            <a:off x="1827609" y="2881312"/>
            <a:ext cx="8524875" cy="1366243"/>
          </a:xfrm>
          <a:prstGeom prst="rect">
            <a:avLst/>
          </a:prstGeom>
        </p:spPr>
        <p:txBody>
          <a:bodyPr/>
          <a:lstStyle>
            <a:lvl1pPr algn="ctr"/>
          </a:lstStyle>
          <a:p>
            <a:r>
              <a:t>Title Text</a:t>
            </a:r>
          </a:p>
        </p:txBody>
      </p:sp>
      <p:sp>
        <p:nvSpPr>
          <p:cNvPr id="18" name="Shape 18"/>
          <p:cNvSpPr>
            <a:spLocks noGrp="1"/>
          </p:cNvSpPr>
          <p:nvPr>
            <p:ph type="body" sz="quarter" idx="1"/>
          </p:nvPr>
        </p:nvSpPr>
        <p:spPr>
          <a:xfrm>
            <a:off x="1839516" y="4247554"/>
            <a:ext cx="8524875" cy="814407"/>
          </a:xfrm>
          <a:prstGeom prst="rect">
            <a:avLst/>
          </a:prstGeom>
        </p:spPr>
        <p:txBody>
          <a:bodyPr lIns="0" tIns="0" rIns="0" bIns="0"/>
          <a:lstStyle>
            <a:lvl1pPr marL="0" indent="0" algn="ctr">
              <a:spcBef>
                <a:spcPts val="0"/>
              </a:spcBef>
              <a:buSzTx/>
              <a:buNone/>
              <a:defRPr sz="2461" b="1">
                <a:solidFill>
                  <a:srgbClr val="0D2D40"/>
                </a:solidFill>
                <a:latin typeface="+mn-lt"/>
                <a:ea typeface="+mn-ea"/>
                <a:cs typeface="+mn-cs"/>
                <a:sym typeface="Roboto"/>
              </a:defRPr>
            </a:lvl1pPr>
            <a:lvl2pPr marL="0" indent="0" algn="ctr">
              <a:spcBef>
                <a:spcPts val="0"/>
              </a:spcBef>
              <a:buSzTx/>
              <a:buNone/>
              <a:defRPr sz="2109">
                <a:solidFill>
                  <a:srgbClr val="0D2D40"/>
                </a:solidFill>
                <a:latin typeface="+mn-lt"/>
                <a:ea typeface="+mn-ea"/>
                <a:cs typeface="+mn-cs"/>
                <a:sym typeface="Roboto"/>
              </a:defRPr>
            </a:lvl2pPr>
            <a:lvl3pPr marL="1071524">
              <a:defRPr>
                <a:solidFill>
                  <a:srgbClr val="0D2D40"/>
                </a:solidFill>
                <a:latin typeface="+mn-lt"/>
                <a:ea typeface="+mn-ea"/>
                <a:cs typeface="+mn-cs"/>
                <a:sym typeface="Roboto"/>
              </a:defRPr>
            </a:lvl3pPr>
            <a:lvl4pPr marL="1428699">
              <a:defRPr>
                <a:solidFill>
                  <a:srgbClr val="0D2D40"/>
                </a:solidFill>
                <a:latin typeface="+mn-lt"/>
                <a:ea typeface="+mn-ea"/>
                <a:cs typeface="+mn-cs"/>
                <a:sym typeface="Roboto"/>
              </a:defRPr>
            </a:lvl4pPr>
            <a:lvl5pPr marL="1785874">
              <a:defRPr>
                <a:solidFill>
                  <a:srgbClr val="0D2D40"/>
                </a:solidFill>
                <a:latin typeface="+mn-lt"/>
                <a:ea typeface="+mn-ea"/>
                <a:cs typeface="+mn-cs"/>
                <a:sym typeface="Roboto"/>
              </a:defRPr>
            </a:lvl5pPr>
          </a:lstStyle>
          <a:p>
            <a:r>
              <a:t>Body Level One</a:t>
            </a:r>
          </a:p>
          <a:p>
            <a:pPr lvl="1"/>
            <a:r>
              <a:t>Body Level Two</a:t>
            </a:r>
          </a:p>
          <a:p>
            <a:pPr lvl="2"/>
            <a:r>
              <a:t>Body Level Three</a:t>
            </a:r>
          </a:p>
          <a:p>
            <a:pPr lvl="3"/>
            <a:r>
              <a:t>Body Level Four</a:t>
            </a:r>
          </a:p>
          <a:p>
            <a:pPr lvl="4"/>
            <a:r>
              <a:t>Body Level Five</a:t>
            </a:r>
          </a:p>
        </p:txBody>
      </p:sp>
      <p:pic>
        <p:nvPicPr>
          <p:cNvPr id="19" name="Title.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0" name="Shape 20"/>
          <p:cNvSpPr>
            <a:spLocks noGrp="1"/>
          </p:cNvSpPr>
          <p:nvPr>
            <p:ph type="sldNum" sz="quarter" idx="2"/>
          </p:nvPr>
        </p:nvSpPr>
        <p:spPr>
          <a:xfrm>
            <a:off x="11615221" y="6098976"/>
            <a:ext cx="301365" cy="297389"/>
          </a:xfrm>
          <a:prstGeom prst="rect">
            <a:avLst/>
          </a:prstGeom>
        </p:spPr>
        <p:txBody>
          <a:bodyPr/>
          <a:lstStyle>
            <a:lvl1pPr>
              <a:defRPr sz="1266"/>
            </a:lvl1pPr>
          </a:lstStyle>
          <a:p>
            <a:fld id="{86CB4B4D-7CA3-9044-876B-883B54F8677D}" type="slidenum">
              <a:t>‹#›</a:t>
            </a:fld>
            <a:endParaRPr/>
          </a:p>
        </p:txBody>
      </p:sp>
    </p:spTree>
    <p:extLst>
      <p:ext uri="{BB962C8B-B14F-4D97-AF65-F5344CB8AC3E}">
        <p14:creationId xmlns:p14="http://schemas.microsoft.com/office/powerpoint/2010/main" val="2249830947"/>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r>
              <a:t>Title Text</a:t>
            </a:r>
          </a:p>
        </p:txBody>
      </p:sp>
      <p:sp>
        <p:nvSpPr>
          <p:cNvPr id="28" name="Shape 28"/>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9" name="Shape 2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60312067"/>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Trainer Intro Portrait">
    <p:spTree>
      <p:nvGrpSpPr>
        <p:cNvPr id="1" name=""/>
        <p:cNvGrpSpPr/>
        <p:nvPr/>
      </p:nvGrpSpPr>
      <p:grpSpPr>
        <a:xfrm>
          <a:off x="0" y="0"/>
          <a:ext cx="0" cy="0"/>
          <a:chOff x="0" y="0"/>
          <a:chExt cx="0" cy="0"/>
        </a:xfrm>
      </p:grpSpPr>
      <p:sp>
        <p:nvSpPr>
          <p:cNvPr id="36" name="Shape 36"/>
          <p:cNvSpPr>
            <a:spLocks noGrp="1"/>
          </p:cNvSpPr>
          <p:nvPr>
            <p:ph type="body" sz="quarter" idx="1"/>
          </p:nvPr>
        </p:nvSpPr>
        <p:spPr>
          <a:xfrm>
            <a:off x="517279" y="1598385"/>
            <a:ext cx="4132042" cy="3286318"/>
          </a:xfrm>
          <a:prstGeom prst="rect">
            <a:avLst/>
          </a:prstGeom>
        </p:spPr>
        <p:txBody>
          <a:bodyPr lIns="0" tIns="0" rIns="0" bIns="0"/>
          <a:lstStyle>
            <a:lvl1pPr marL="357175"/>
            <a:lvl2pPr marL="714350"/>
            <a:lvl3pPr marL="1071524"/>
            <a:lvl4pPr marL="1428699"/>
            <a:lvl5pPr marL="1785874"/>
          </a:lstStyle>
          <a:p>
            <a:r>
              <a:t>Body Level One</a:t>
            </a:r>
          </a:p>
          <a:p>
            <a:pPr lvl="1"/>
            <a:r>
              <a:t>Body Level Two</a:t>
            </a:r>
          </a:p>
          <a:p>
            <a:pPr lvl="2"/>
            <a:r>
              <a:t>Body Level Three</a:t>
            </a:r>
          </a:p>
          <a:p>
            <a:pPr lvl="3"/>
            <a:r>
              <a:t>Body Level Four</a:t>
            </a:r>
          </a:p>
          <a:p>
            <a:pPr lvl="4"/>
            <a:r>
              <a:t>Body Level Five</a:t>
            </a:r>
          </a:p>
        </p:txBody>
      </p:sp>
      <p:grpSp>
        <p:nvGrpSpPr>
          <p:cNvPr id="40" name="Group 40"/>
          <p:cNvGrpSpPr/>
          <p:nvPr/>
        </p:nvGrpSpPr>
        <p:grpSpPr>
          <a:xfrm>
            <a:off x="0" y="6366867"/>
            <a:ext cx="12192000" cy="491133"/>
            <a:chOff x="0" y="0"/>
            <a:chExt cx="13004800" cy="698500"/>
          </a:xfrm>
        </p:grpSpPr>
        <p:sp>
          <p:nvSpPr>
            <p:cNvPr id="37" name="Shape 37"/>
            <p:cNvSpPr/>
            <p:nvPr/>
          </p:nvSpPr>
          <p:spPr>
            <a:xfrm>
              <a:off x="0" y="63500"/>
              <a:ext cx="13004800" cy="635000"/>
            </a:xfrm>
            <a:prstGeom prst="rect">
              <a:avLst/>
            </a:prstGeom>
            <a:solidFill>
              <a:srgbClr val="0D2D40"/>
            </a:solidFill>
            <a:ln w="25400" cap="flat">
              <a:noFill/>
              <a:miter lim="400000"/>
            </a:ln>
            <a:effectLst/>
          </p:spPr>
          <p:txBody>
            <a:bodyPr wrap="square" lIns="50800" tIns="50800" rIns="50800" bIns="50800" numCol="1" anchor="t">
              <a:noAutofit/>
            </a:bodyPr>
            <a:lstStyle/>
            <a:p>
              <a:pPr>
                <a:defRPr sz="4000">
                  <a:effectLst>
                    <a:outerShdw blurRad="38100" dist="12700" dir="5400000" rotWithShape="0">
                      <a:srgbClr val="000000">
                        <a:alpha val="50000"/>
                      </a:srgbClr>
                    </a:outerShdw>
                  </a:effectLst>
                  <a:latin typeface="Gill Sans"/>
                  <a:ea typeface="Gill Sans"/>
                  <a:cs typeface="Gill Sans"/>
                  <a:sym typeface="Gill Sans"/>
                </a:defRPr>
              </a:pPr>
              <a:endParaRPr sz="2812"/>
            </a:p>
          </p:txBody>
        </p:sp>
        <p:pic>
          <p:nvPicPr>
            <p:cNvPr id="38" name="ps_logo_horizontal_white.pdf"/>
            <p:cNvPicPr>
              <a:picLocks noChangeAspect="1"/>
            </p:cNvPicPr>
            <p:nvPr/>
          </p:nvPicPr>
          <p:blipFill>
            <a:blip r:embed="rId2">
              <a:extLst/>
            </a:blip>
            <a:stretch>
              <a:fillRect/>
            </a:stretch>
          </p:blipFill>
          <p:spPr>
            <a:xfrm>
              <a:off x="11042650" y="213989"/>
              <a:ext cx="1777937" cy="342901"/>
            </a:xfrm>
            <a:prstGeom prst="rect">
              <a:avLst/>
            </a:prstGeom>
            <a:ln w="12700" cap="flat">
              <a:noFill/>
              <a:miter lim="400000"/>
            </a:ln>
            <a:effectLst/>
          </p:spPr>
        </p:pic>
        <p:pic>
          <p:nvPicPr>
            <p:cNvPr id="39" name="Horizontal Gradient Bar 1024.pdf"/>
            <p:cNvPicPr>
              <a:picLocks noChangeAspect="1"/>
            </p:cNvPicPr>
            <p:nvPr/>
          </p:nvPicPr>
          <p:blipFill>
            <a:blip r:embed="rId3">
              <a:extLst/>
            </a:blip>
            <a:stretch>
              <a:fillRect/>
            </a:stretch>
          </p:blipFill>
          <p:spPr>
            <a:xfrm>
              <a:off x="0" y="0"/>
              <a:ext cx="13004800" cy="63500"/>
            </a:xfrm>
            <a:prstGeom prst="rect">
              <a:avLst/>
            </a:prstGeom>
            <a:ln w="12700" cap="flat">
              <a:noFill/>
              <a:miter lim="400000"/>
            </a:ln>
            <a:effectLst/>
          </p:spPr>
        </p:pic>
      </p:grpSp>
      <p:pic>
        <p:nvPicPr>
          <p:cNvPr id="41" name="Trainer_badge.png"/>
          <p:cNvPicPr>
            <a:picLocks noChangeAspect="1"/>
          </p:cNvPicPr>
          <p:nvPr/>
        </p:nvPicPr>
        <p:blipFill>
          <a:blip r:embed="rId4">
            <a:extLst/>
          </a:blip>
          <a:stretch>
            <a:fillRect/>
          </a:stretch>
        </p:blipFill>
        <p:spPr>
          <a:xfrm>
            <a:off x="5059792" y="1513582"/>
            <a:ext cx="6874640" cy="3573369"/>
          </a:xfrm>
          <a:prstGeom prst="rect">
            <a:avLst/>
          </a:prstGeom>
          <a:ln w="12700">
            <a:miter lim="400000"/>
          </a:ln>
        </p:spPr>
      </p:pic>
      <p:sp>
        <p:nvSpPr>
          <p:cNvPr id="42" name="Shape 42"/>
          <p:cNvSpPr>
            <a:spLocks noGrp="1"/>
          </p:cNvSpPr>
          <p:nvPr>
            <p:ph type="body" sz="quarter" idx="13"/>
          </p:nvPr>
        </p:nvSpPr>
        <p:spPr>
          <a:xfrm>
            <a:off x="5750576" y="4304078"/>
            <a:ext cx="2467021" cy="427168"/>
          </a:xfrm>
          <a:prstGeom prst="rect">
            <a:avLst/>
          </a:prstGeom>
        </p:spPr>
        <p:txBody>
          <a:bodyPr wrap="none">
            <a:spAutoFit/>
          </a:bodyPr>
          <a:lstStyle>
            <a:lvl1pPr marL="0" indent="0" algn="ctr">
              <a:spcBef>
                <a:spcPts val="0"/>
              </a:spcBef>
              <a:buSzTx/>
              <a:buNone/>
              <a:defRPr sz="2109" b="1">
                <a:solidFill>
                  <a:srgbClr val="FFFFFF"/>
                </a:solidFill>
                <a:latin typeface="+mn-lt"/>
                <a:ea typeface="+mn-ea"/>
                <a:cs typeface="+mn-cs"/>
                <a:sym typeface="Roboto"/>
              </a:defRPr>
            </a:lvl1pPr>
          </a:lstStyle>
          <a:p>
            <a:r>
              <a:t>&lt;Your name here&gt;</a:t>
            </a:r>
          </a:p>
        </p:txBody>
      </p:sp>
      <p:sp>
        <p:nvSpPr>
          <p:cNvPr id="43" name="Shape 43"/>
          <p:cNvSpPr>
            <a:spLocks noGrp="1"/>
          </p:cNvSpPr>
          <p:nvPr>
            <p:ph type="title"/>
          </p:nvPr>
        </p:nvSpPr>
        <p:spPr>
          <a:prstGeom prst="rect">
            <a:avLst/>
          </a:prstGeom>
        </p:spPr>
        <p:txBody>
          <a:bodyPr/>
          <a:lstStyle/>
          <a:p>
            <a:r>
              <a:t>Title Text</a:t>
            </a:r>
          </a:p>
        </p:txBody>
      </p:sp>
      <p:sp>
        <p:nvSpPr>
          <p:cNvPr id="44" name="Shape 44"/>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96463608"/>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Where's My PSU Book">
    <p:spTree>
      <p:nvGrpSpPr>
        <p:cNvPr id="1" name=""/>
        <p:cNvGrpSpPr/>
        <p:nvPr/>
      </p:nvGrpSpPr>
      <p:grpSpPr>
        <a:xfrm>
          <a:off x="0" y="0"/>
          <a:ext cx="0" cy="0"/>
          <a:chOff x="0" y="0"/>
          <a:chExt cx="0" cy="0"/>
        </a:xfrm>
      </p:grpSpPr>
      <p:grpSp>
        <p:nvGrpSpPr>
          <p:cNvPr id="54" name="Group 54"/>
          <p:cNvGrpSpPr/>
          <p:nvPr/>
        </p:nvGrpSpPr>
        <p:grpSpPr>
          <a:xfrm>
            <a:off x="0" y="6366867"/>
            <a:ext cx="12192000" cy="491133"/>
            <a:chOff x="0" y="0"/>
            <a:chExt cx="13004800" cy="698500"/>
          </a:xfrm>
        </p:grpSpPr>
        <p:sp>
          <p:nvSpPr>
            <p:cNvPr id="51" name="Shape 51"/>
            <p:cNvSpPr/>
            <p:nvPr/>
          </p:nvSpPr>
          <p:spPr>
            <a:xfrm>
              <a:off x="0" y="63500"/>
              <a:ext cx="13004800" cy="635000"/>
            </a:xfrm>
            <a:prstGeom prst="rect">
              <a:avLst/>
            </a:prstGeom>
            <a:solidFill>
              <a:srgbClr val="0D2D40"/>
            </a:solidFill>
            <a:ln w="25400" cap="flat">
              <a:noFill/>
              <a:miter lim="400000"/>
            </a:ln>
            <a:effectLst/>
          </p:spPr>
          <p:txBody>
            <a:bodyPr wrap="square" lIns="50800" tIns="50800" rIns="50800" bIns="50800" numCol="1" anchor="t">
              <a:noAutofit/>
            </a:bodyPr>
            <a:lstStyle/>
            <a:p>
              <a:pPr>
                <a:defRPr sz="4000">
                  <a:effectLst>
                    <a:outerShdw blurRad="38100" dist="12700" dir="5400000" rotWithShape="0">
                      <a:srgbClr val="000000">
                        <a:alpha val="50000"/>
                      </a:srgbClr>
                    </a:outerShdw>
                  </a:effectLst>
                  <a:latin typeface="Gill Sans"/>
                  <a:ea typeface="Gill Sans"/>
                  <a:cs typeface="Gill Sans"/>
                  <a:sym typeface="Gill Sans"/>
                </a:defRPr>
              </a:pPr>
              <a:endParaRPr sz="2812"/>
            </a:p>
          </p:txBody>
        </p:sp>
        <p:pic>
          <p:nvPicPr>
            <p:cNvPr id="52" name="ps_logo_horizontal_white.pdf"/>
            <p:cNvPicPr>
              <a:picLocks noChangeAspect="1"/>
            </p:cNvPicPr>
            <p:nvPr/>
          </p:nvPicPr>
          <p:blipFill>
            <a:blip r:embed="rId2">
              <a:extLst/>
            </a:blip>
            <a:stretch>
              <a:fillRect/>
            </a:stretch>
          </p:blipFill>
          <p:spPr>
            <a:xfrm>
              <a:off x="11042650" y="213989"/>
              <a:ext cx="1777937" cy="342901"/>
            </a:xfrm>
            <a:prstGeom prst="rect">
              <a:avLst/>
            </a:prstGeom>
            <a:ln w="12700" cap="flat">
              <a:noFill/>
              <a:miter lim="400000"/>
            </a:ln>
            <a:effectLst/>
          </p:spPr>
        </p:pic>
        <p:pic>
          <p:nvPicPr>
            <p:cNvPr id="53" name="Horizontal Gradient Bar 1024.pdf"/>
            <p:cNvPicPr>
              <a:picLocks noChangeAspect="1"/>
            </p:cNvPicPr>
            <p:nvPr/>
          </p:nvPicPr>
          <p:blipFill>
            <a:blip r:embed="rId3">
              <a:extLst/>
            </a:blip>
            <a:stretch>
              <a:fillRect/>
            </a:stretch>
          </p:blipFill>
          <p:spPr>
            <a:xfrm>
              <a:off x="0" y="0"/>
              <a:ext cx="13004800" cy="63500"/>
            </a:xfrm>
            <a:prstGeom prst="rect">
              <a:avLst/>
            </a:prstGeom>
            <a:ln w="12700" cap="flat">
              <a:noFill/>
              <a:miter lim="400000"/>
            </a:ln>
            <a:effectLst/>
          </p:spPr>
        </p:pic>
      </p:grpSp>
      <p:sp>
        <p:nvSpPr>
          <p:cNvPr id="55" name="Shape 55"/>
          <p:cNvSpPr/>
          <p:nvPr/>
        </p:nvSpPr>
        <p:spPr>
          <a:xfrm>
            <a:off x="511969" y="508992"/>
            <a:ext cx="11239500" cy="678656"/>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lstStyle>
            <a:lvl1pPr algn="l">
              <a:defRPr sz="5000" b="1">
                <a:solidFill>
                  <a:srgbClr val="0D2D40"/>
                </a:solidFill>
                <a:latin typeface="+mn-lt"/>
                <a:ea typeface="+mn-ea"/>
                <a:cs typeface="+mn-cs"/>
                <a:sym typeface="Roboto"/>
              </a:defRPr>
            </a:lvl1pPr>
          </a:lstStyle>
          <a:p>
            <a:r>
              <a:rPr sz="3516"/>
              <a:t>Where’s my PSU Book?</a:t>
            </a:r>
          </a:p>
        </p:txBody>
      </p:sp>
      <p:pic>
        <p:nvPicPr>
          <p:cNvPr id="56" name="FINDPSUBOOK_slide.png"/>
          <p:cNvPicPr>
            <a:picLocks noChangeAspect="1"/>
          </p:cNvPicPr>
          <p:nvPr/>
        </p:nvPicPr>
        <p:blipFill>
          <a:blip r:embed="rId4">
            <a:extLst/>
          </a:blip>
          <a:stretch>
            <a:fillRect/>
          </a:stretch>
        </p:blipFill>
        <p:spPr>
          <a:xfrm>
            <a:off x="-39688" y="-142875"/>
            <a:ext cx="12192001" cy="6858000"/>
          </a:xfrm>
          <a:prstGeom prst="rect">
            <a:avLst/>
          </a:prstGeom>
          <a:ln w="12700">
            <a:miter lim="400000"/>
          </a:ln>
        </p:spPr>
      </p:pic>
      <p:sp>
        <p:nvSpPr>
          <p:cNvPr id="57" name="Shape 57"/>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9059612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Transition A">
    <p:spTree>
      <p:nvGrpSpPr>
        <p:cNvPr id="1" name=""/>
        <p:cNvGrpSpPr/>
        <p:nvPr/>
      </p:nvGrpSpPr>
      <p:grpSpPr>
        <a:xfrm>
          <a:off x="0" y="0"/>
          <a:ext cx="0" cy="0"/>
          <a:chOff x="0" y="0"/>
          <a:chExt cx="0" cy="0"/>
        </a:xfrm>
      </p:grpSpPr>
      <p:sp>
        <p:nvSpPr>
          <p:cNvPr id="64" name="Shape 64"/>
          <p:cNvSpPr>
            <a:spLocks noGrp="1"/>
          </p:cNvSpPr>
          <p:nvPr>
            <p:ph type="title"/>
          </p:nvPr>
        </p:nvSpPr>
        <p:spPr>
          <a:xfrm>
            <a:off x="511969" y="509990"/>
            <a:ext cx="11215688" cy="758870"/>
          </a:xfrm>
          <a:prstGeom prst="rect">
            <a:avLst/>
          </a:prstGeom>
        </p:spPr>
        <p:txBody>
          <a:bodyPr/>
          <a:lstStyle/>
          <a:p>
            <a:r>
              <a:t>Title Text</a:t>
            </a:r>
          </a:p>
        </p:txBody>
      </p:sp>
      <p:pic>
        <p:nvPicPr>
          <p:cNvPr id="65" name="TransitionA.png"/>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66" name="GradientStripe.png"/>
          <p:cNvPicPr>
            <a:picLocks noChangeAspect="1"/>
          </p:cNvPicPr>
          <p:nvPr/>
        </p:nvPicPr>
        <p:blipFill>
          <a:blip r:embed="rId3">
            <a:extLst/>
          </a:blip>
          <a:stretch>
            <a:fillRect/>
          </a:stretch>
        </p:blipFill>
        <p:spPr>
          <a:xfrm>
            <a:off x="0" y="-294680"/>
            <a:ext cx="12192000" cy="6858000"/>
          </a:xfrm>
          <a:prstGeom prst="rect">
            <a:avLst/>
          </a:prstGeom>
          <a:ln w="12700">
            <a:miter lim="400000"/>
          </a:ln>
        </p:spPr>
      </p:pic>
      <p:sp>
        <p:nvSpPr>
          <p:cNvPr id="67" name="Shape 67"/>
          <p:cNvSpPr>
            <a:spLocks noGrp="1"/>
          </p:cNvSpPr>
          <p:nvPr>
            <p:ph type="sldNum" sz="quarter" idx="2"/>
          </p:nvPr>
        </p:nvSpPr>
        <p:spPr>
          <a:xfrm>
            <a:off x="11903180" y="6536531"/>
            <a:ext cx="234038" cy="2325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85062705"/>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Transition B">
    <p:spTree>
      <p:nvGrpSpPr>
        <p:cNvPr id="1" name=""/>
        <p:cNvGrpSpPr/>
        <p:nvPr/>
      </p:nvGrpSpPr>
      <p:grpSpPr>
        <a:xfrm>
          <a:off x="0" y="0"/>
          <a:ext cx="0" cy="0"/>
          <a:chOff x="0" y="0"/>
          <a:chExt cx="0" cy="0"/>
        </a:xfrm>
      </p:grpSpPr>
      <p:sp>
        <p:nvSpPr>
          <p:cNvPr id="74" name="Shape 74"/>
          <p:cNvSpPr>
            <a:spLocks noGrp="1"/>
          </p:cNvSpPr>
          <p:nvPr>
            <p:ph type="title"/>
          </p:nvPr>
        </p:nvSpPr>
        <p:spPr>
          <a:xfrm>
            <a:off x="511969" y="508992"/>
            <a:ext cx="11335433" cy="1366242"/>
          </a:xfrm>
          <a:prstGeom prst="rect">
            <a:avLst/>
          </a:prstGeom>
        </p:spPr>
        <p:txBody>
          <a:bodyPr/>
          <a:lstStyle/>
          <a:p>
            <a:r>
              <a:t>Title Text</a:t>
            </a:r>
          </a:p>
        </p:txBody>
      </p:sp>
      <p:pic>
        <p:nvPicPr>
          <p:cNvPr id="75" name="TransitionB.png"/>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76" name="GradientStripe.png"/>
          <p:cNvPicPr>
            <a:picLocks noChangeAspect="1"/>
          </p:cNvPicPr>
          <p:nvPr/>
        </p:nvPicPr>
        <p:blipFill>
          <a:blip r:embed="rId3">
            <a:extLst/>
          </a:blip>
          <a:stretch>
            <a:fillRect/>
          </a:stretch>
        </p:blipFill>
        <p:spPr>
          <a:xfrm>
            <a:off x="0" y="-294680"/>
            <a:ext cx="12192000" cy="6858000"/>
          </a:xfrm>
          <a:prstGeom prst="rect">
            <a:avLst/>
          </a:prstGeom>
          <a:ln w="12700">
            <a:miter lim="400000"/>
          </a:ln>
        </p:spPr>
      </p:pic>
      <p:sp>
        <p:nvSpPr>
          <p:cNvPr id="77" name="Shape 77"/>
          <p:cNvSpPr>
            <a:spLocks noGrp="1"/>
          </p:cNvSpPr>
          <p:nvPr>
            <p:ph type="sldNum" sz="quarter" idx="2"/>
          </p:nvPr>
        </p:nvSpPr>
        <p:spPr>
          <a:xfrm>
            <a:off x="11903180" y="6536531"/>
            <a:ext cx="234038" cy="2325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30946209"/>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Transition C">
    <p:spTree>
      <p:nvGrpSpPr>
        <p:cNvPr id="1" name=""/>
        <p:cNvGrpSpPr/>
        <p:nvPr/>
      </p:nvGrpSpPr>
      <p:grpSpPr>
        <a:xfrm>
          <a:off x="0" y="0"/>
          <a:ext cx="0" cy="0"/>
          <a:chOff x="0" y="0"/>
          <a:chExt cx="0" cy="0"/>
        </a:xfrm>
      </p:grpSpPr>
      <p:sp>
        <p:nvSpPr>
          <p:cNvPr id="84" name="Shape 84"/>
          <p:cNvSpPr>
            <a:spLocks noGrp="1"/>
          </p:cNvSpPr>
          <p:nvPr>
            <p:ph type="title"/>
          </p:nvPr>
        </p:nvSpPr>
        <p:spPr>
          <a:xfrm>
            <a:off x="511969" y="508992"/>
            <a:ext cx="11168063" cy="1366242"/>
          </a:xfrm>
          <a:prstGeom prst="rect">
            <a:avLst/>
          </a:prstGeom>
        </p:spPr>
        <p:txBody>
          <a:bodyPr/>
          <a:lstStyle/>
          <a:p>
            <a:r>
              <a:t>Title Text</a:t>
            </a:r>
          </a:p>
        </p:txBody>
      </p:sp>
      <p:pic>
        <p:nvPicPr>
          <p:cNvPr id="85" name="TransitionC.png"/>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86" name="GradientStripe.png"/>
          <p:cNvPicPr>
            <a:picLocks noChangeAspect="1"/>
          </p:cNvPicPr>
          <p:nvPr/>
        </p:nvPicPr>
        <p:blipFill>
          <a:blip r:embed="rId3">
            <a:extLst/>
          </a:blip>
          <a:stretch>
            <a:fillRect/>
          </a:stretch>
        </p:blipFill>
        <p:spPr>
          <a:xfrm>
            <a:off x="0" y="-294680"/>
            <a:ext cx="12192000" cy="6858000"/>
          </a:xfrm>
          <a:prstGeom prst="rect">
            <a:avLst/>
          </a:prstGeom>
          <a:ln w="12700">
            <a:miter lim="400000"/>
          </a:ln>
        </p:spPr>
      </p:pic>
      <p:sp>
        <p:nvSpPr>
          <p:cNvPr id="87" name="Shape 87"/>
          <p:cNvSpPr>
            <a:spLocks noGrp="1"/>
          </p:cNvSpPr>
          <p:nvPr>
            <p:ph type="sldNum" sz="quarter" idx="2"/>
          </p:nvPr>
        </p:nvSpPr>
        <p:spPr>
          <a:xfrm>
            <a:off x="11903180" y="6536531"/>
            <a:ext cx="234038" cy="2325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76374661"/>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Transition D">
    <p:spTree>
      <p:nvGrpSpPr>
        <p:cNvPr id="1" name=""/>
        <p:cNvGrpSpPr/>
        <p:nvPr/>
      </p:nvGrpSpPr>
      <p:grpSpPr>
        <a:xfrm>
          <a:off x="0" y="0"/>
          <a:ext cx="0" cy="0"/>
          <a:chOff x="0" y="0"/>
          <a:chExt cx="0" cy="0"/>
        </a:xfrm>
      </p:grpSpPr>
      <p:sp>
        <p:nvSpPr>
          <p:cNvPr id="94" name="Shape 94"/>
          <p:cNvSpPr>
            <a:spLocks noGrp="1"/>
          </p:cNvSpPr>
          <p:nvPr>
            <p:ph type="title"/>
          </p:nvPr>
        </p:nvSpPr>
        <p:spPr>
          <a:xfrm>
            <a:off x="511969" y="508992"/>
            <a:ext cx="11283591" cy="1366242"/>
          </a:xfrm>
          <a:prstGeom prst="rect">
            <a:avLst/>
          </a:prstGeom>
        </p:spPr>
        <p:txBody>
          <a:bodyPr/>
          <a:lstStyle/>
          <a:p>
            <a:r>
              <a:t>Title Text</a:t>
            </a:r>
          </a:p>
        </p:txBody>
      </p:sp>
      <p:pic>
        <p:nvPicPr>
          <p:cNvPr id="95" name="TransitionD.png"/>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96" name="GradientStripe.png"/>
          <p:cNvPicPr>
            <a:picLocks noChangeAspect="1"/>
          </p:cNvPicPr>
          <p:nvPr/>
        </p:nvPicPr>
        <p:blipFill>
          <a:blip r:embed="rId3">
            <a:extLst/>
          </a:blip>
          <a:stretch>
            <a:fillRect/>
          </a:stretch>
        </p:blipFill>
        <p:spPr>
          <a:xfrm>
            <a:off x="0" y="-294680"/>
            <a:ext cx="12192000" cy="6858000"/>
          </a:xfrm>
          <a:prstGeom prst="rect">
            <a:avLst/>
          </a:prstGeom>
          <a:ln w="12700">
            <a:miter lim="400000"/>
          </a:ln>
        </p:spPr>
      </p:pic>
      <p:sp>
        <p:nvSpPr>
          <p:cNvPr id="97" name="Shape 97"/>
          <p:cNvSpPr>
            <a:spLocks noGrp="1"/>
          </p:cNvSpPr>
          <p:nvPr>
            <p:ph type="sldNum" sz="quarter" idx="2"/>
          </p:nvPr>
        </p:nvSpPr>
        <p:spPr>
          <a:xfrm>
            <a:off x="11903180" y="6536531"/>
            <a:ext cx="234038" cy="2325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26074474"/>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104" name="Shape 104"/>
          <p:cNvSpPr>
            <a:spLocks noGrp="1"/>
          </p:cNvSpPr>
          <p:nvPr>
            <p:ph type="title"/>
          </p:nvPr>
        </p:nvSpPr>
        <p:spPr>
          <a:prstGeom prst="rect">
            <a:avLst/>
          </a:prstGeom>
        </p:spPr>
        <p:txBody>
          <a:bodyPr/>
          <a:lstStyle/>
          <a:p>
            <a:r>
              <a:t>Title Text</a:t>
            </a:r>
          </a:p>
        </p:txBody>
      </p:sp>
      <p:sp>
        <p:nvSpPr>
          <p:cNvPr id="105" name="Shape 105"/>
          <p:cNvSpPr>
            <a:spLocks noGrp="1"/>
          </p:cNvSpPr>
          <p:nvPr>
            <p:ph type="body" idx="1"/>
          </p:nvPr>
        </p:nvSpPr>
        <p:spPr>
          <a:xfrm>
            <a:off x="523875" y="1339453"/>
            <a:ext cx="11168063" cy="4768878"/>
          </a:xfrm>
          <a:prstGeom prst="rect">
            <a:avLst/>
          </a:prstGeom>
        </p:spPr>
        <p:txBody>
          <a:bodyPr/>
          <a:lstStyle>
            <a:lvl1pPr marL="357175"/>
            <a:lvl2pPr marL="714350">
              <a:buChar char="-"/>
            </a:lvl2pPr>
            <a:lvl3pPr marL="1071524">
              <a:buFont typeface="Zapf Dingbats"/>
              <a:buChar char="✦"/>
            </a:lvl3pPr>
            <a:lvl4pPr marL="1428699">
              <a:buFont typeface="Thonburi"/>
              <a:buChar char="๏"/>
            </a:lvl4pPr>
            <a:lvl5pPr marL="1785874">
              <a:buFont typeface="Zapf Dingbats"/>
              <a:buChar char="❖"/>
            </a:lvl5pPr>
          </a:lstStyle>
          <a:p>
            <a:r>
              <a:t>Body Level One</a:t>
            </a:r>
          </a:p>
          <a:p>
            <a:pPr lvl="1"/>
            <a:r>
              <a:t>Body Level Two</a:t>
            </a:r>
          </a:p>
          <a:p>
            <a:pPr lvl="2"/>
            <a:r>
              <a:t>Body Level Three</a:t>
            </a:r>
          </a:p>
          <a:p>
            <a:pPr lvl="3"/>
            <a:r>
              <a:t>Body Level Four</a:t>
            </a:r>
          </a:p>
          <a:p>
            <a:pPr lvl="4"/>
            <a:r>
              <a:t>Body Level Five</a:t>
            </a:r>
          </a:p>
        </p:txBody>
      </p:sp>
      <p:grpSp>
        <p:nvGrpSpPr>
          <p:cNvPr id="109" name="Group 109"/>
          <p:cNvGrpSpPr/>
          <p:nvPr/>
        </p:nvGrpSpPr>
        <p:grpSpPr>
          <a:xfrm>
            <a:off x="0" y="6366867"/>
            <a:ext cx="12192000" cy="491133"/>
            <a:chOff x="0" y="0"/>
            <a:chExt cx="13004800" cy="698500"/>
          </a:xfrm>
        </p:grpSpPr>
        <p:sp>
          <p:nvSpPr>
            <p:cNvPr id="106" name="Shape 106"/>
            <p:cNvSpPr/>
            <p:nvPr/>
          </p:nvSpPr>
          <p:spPr>
            <a:xfrm>
              <a:off x="0" y="63500"/>
              <a:ext cx="13004800" cy="635000"/>
            </a:xfrm>
            <a:prstGeom prst="rect">
              <a:avLst/>
            </a:prstGeom>
            <a:solidFill>
              <a:srgbClr val="0D2D40"/>
            </a:solidFill>
            <a:ln w="25400" cap="flat">
              <a:noFill/>
              <a:miter lim="400000"/>
            </a:ln>
            <a:effectLst/>
          </p:spPr>
          <p:txBody>
            <a:bodyPr wrap="square" lIns="50800" tIns="50800" rIns="50800" bIns="50800" numCol="1" anchor="t">
              <a:noAutofit/>
            </a:bodyPr>
            <a:lstStyle/>
            <a:p>
              <a:pPr>
                <a:defRPr sz="4000">
                  <a:effectLst>
                    <a:outerShdw blurRad="38100" dist="12700" dir="5400000" rotWithShape="0">
                      <a:srgbClr val="000000">
                        <a:alpha val="50000"/>
                      </a:srgbClr>
                    </a:outerShdw>
                  </a:effectLst>
                  <a:latin typeface="Gill Sans"/>
                  <a:ea typeface="Gill Sans"/>
                  <a:cs typeface="Gill Sans"/>
                  <a:sym typeface="Gill Sans"/>
                </a:defRPr>
              </a:pPr>
              <a:endParaRPr sz="2812"/>
            </a:p>
          </p:txBody>
        </p:sp>
        <p:pic>
          <p:nvPicPr>
            <p:cNvPr id="107" name="ps_logo_horizontal_white.pdf"/>
            <p:cNvPicPr>
              <a:picLocks noChangeAspect="1"/>
            </p:cNvPicPr>
            <p:nvPr/>
          </p:nvPicPr>
          <p:blipFill>
            <a:blip r:embed="rId2">
              <a:extLst/>
            </a:blip>
            <a:stretch>
              <a:fillRect/>
            </a:stretch>
          </p:blipFill>
          <p:spPr>
            <a:xfrm>
              <a:off x="11042650" y="213989"/>
              <a:ext cx="1777937" cy="342901"/>
            </a:xfrm>
            <a:prstGeom prst="rect">
              <a:avLst/>
            </a:prstGeom>
            <a:ln w="12700" cap="flat">
              <a:noFill/>
              <a:miter lim="400000"/>
            </a:ln>
            <a:effectLst/>
          </p:spPr>
        </p:pic>
        <p:pic>
          <p:nvPicPr>
            <p:cNvPr id="108" name="Horizontal Gradient Bar 1024.pdf"/>
            <p:cNvPicPr>
              <a:picLocks noChangeAspect="1"/>
            </p:cNvPicPr>
            <p:nvPr/>
          </p:nvPicPr>
          <p:blipFill>
            <a:blip r:embed="rId3">
              <a:extLst/>
            </a:blip>
            <a:stretch>
              <a:fillRect/>
            </a:stretch>
          </p:blipFill>
          <p:spPr>
            <a:xfrm>
              <a:off x="0" y="0"/>
              <a:ext cx="13004800" cy="63500"/>
            </a:xfrm>
            <a:prstGeom prst="rect">
              <a:avLst/>
            </a:prstGeom>
            <a:ln w="12700" cap="flat">
              <a:noFill/>
              <a:miter lim="400000"/>
            </a:ln>
            <a:effectLst/>
          </p:spPr>
        </p:pic>
      </p:grpSp>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87022705"/>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Breadcrumbs-Center">
    <p:spTree>
      <p:nvGrpSpPr>
        <p:cNvPr id="1" name=""/>
        <p:cNvGrpSpPr/>
        <p:nvPr/>
      </p:nvGrpSpPr>
      <p:grpSpPr>
        <a:xfrm>
          <a:off x="0" y="0"/>
          <a:ext cx="0" cy="0"/>
          <a:chOff x="0" y="0"/>
          <a:chExt cx="0" cy="0"/>
        </a:xfrm>
      </p:grpSpPr>
      <p:sp>
        <p:nvSpPr>
          <p:cNvPr id="117" name="Shape 117"/>
          <p:cNvSpPr>
            <a:spLocks noGrp="1"/>
          </p:cNvSpPr>
          <p:nvPr>
            <p:ph type="title"/>
          </p:nvPr>
        </p:nvSpPr>
        <p:spPr>
          <a:prstGeom prst="rect">
            <a:avLst/>
          </a:prstGeom>
        </p:spPr>
        <p:txBody>
          <a:bodyPr/>
          <a:lstStyle/>
          <a:p>
            <a:r>
              <a:t>Title Text</a:t>
            </a:r>
          </a:p>
        </p:txBody>
      </p:sp>
      <p:grpSp>
        <p:nvGrpSpPr>
          <p:cNvPr id="121" name="Group 121"/>
          <p:cNvGrpSpPr/>
          <p:nvPr/>
        </p:nvGrpSpPr>
        <p:grpSpPr>
          <a:xfrm>
            <a:off x="0" y="6366867"/>
            <a:ext cx="12192000" cy="491133"/>
            <a:chOff x="0" y="0"/>
            <a:chExt cx="13004800" cy="698500"/>
          </a:xfrm>
        </p:grpSpPr>
        <p:sp>
          <p:nvSpPr>
            <p:cNvPr id="118" name="Shape 118"/>
            <p:cNvSpPr/>
            <p:nvPr/>
          </p:nvSpPr>
          <p:spPr>
            <a:xfrm>
              <a:off x="0" y="63500"/>
              <a:ext cx="13004800" cy="635000"/>
            </a:xfrm>
            <a:prstGeom prst="rect">
              <a:avLst/>
            </a:prstGeom>
            <a:solidFill>
              <a:srgbClr val="0D2D40"/>
            </a:solidFill>
            <a:ln w="25400" cap="flat">
              <a:noFill/>
              <a:miter lim="400000"/>
            </a:ln>
            <a:effectLst/>
          </p:spPr>
          <p:txBody>
            <a:bodyPr wrap="square" lIns="50800" tIns="50800" rIns="50800" bIns="50800" numCol="1" anchor="t">
              <a:noAutofit/>
            </a:bodyPr>
            <a:lstStyle/>
            <a:p>
              <a:pPr>
                <a:defRPr sz="4000">
                  <a:effectLst>
                    <a:outerShdw blurRad="38100" dist="12700" dir="5400000" rotWithShape="0">
                      <a:srgbClr val="000000">
                        <a:alpha val="50000"/>
                      </a:srgbClr>
                    </a:outerShdw>
                  </a:effectLst>
                  <a:latin typeface="Gill Sans"/>
                  <a:ea typeface="Gill Sans"/>
                  <a:cs typeface="Gill Sans"/>
                  <a:sym typeface="Gill Sans"/>
                </a:defRPr>
              </a:pPr>
              <a:endParaRPr sz="2812"/>
            </a:p>
          </p:txBody>
        </p:sp>
        <p:pic>
          <p:nvPicPr>
            <p:cNvPr id="119" name="ps_logo_horizontal_white.pdf"/>
            <p:cNvPicPr>
              <a:picLocks noChangeAspect="1"/>
            </p:cNvPicPr>
            <p:nvPr/>
          </p:nvPicPr>
          <p:blipFill>
            <a:blip r:embed="rId2">
              <a:extLst/>
            </a:blip>
            <a:stretch>
              <a:fillRect/>
            </a:stretch>
          </p:blipFill>
          <p:spPr>
            <a:xfrm>
              <a:off x="11042650" y="213989"/>
              <a:ext cx="1777937" cy="342901"/>
            </a:xfrm>
            <a:prstGeom prst="rect">
              <a:avLst/>
            </a:prstGeom>
            <a:ln w="12700" cap="flat">
              <a:noFill/>
              <a:miter lim="400000"/>
            </a:ln>
            <a:effectLst/>
          </p:spPr>
        </p:pic>
        <p:pic>
          <p:nvPicPr>
            <p:cNvPr id="120" name="Horizontal Gradient Bar 1024.pdf"/>
            <p:cNvPicPr>
              <a:picLocks noChangeAspect="1"/>
            </p:cNvPicPr>
            <p:nvPr/>
          </p:nvPicPr>
          <p:blipFill>
            <a:blip r:embed="rId3">
              <a:extLst/>
            </a:blip>
            <a:stretch>
              <a:fillRect/>
            </a:stretch>
          </p:blipFill>
          <p:spPr>
            <a:xfrm>
              <a:off x="0" y="0"/>
              <a:ext cx="13004800" cy="63500"/>
            </a:xfrm>
            <a:prstGeom prst="rect">
              <a:avLst/>
            </a:prstGeom>
            <a:ln w="12700" cap="flat">
              <a:noFill/>
              <a:miter lim="400000"/>
            </a:ln>
            <a:effectLst/>
          </p:spPr>
        </p:pic>
      </p:grpSp>
      <p:sp>
        <p:nvSpPr>
          <p:cNvPr id="122" name="Shape 122"/>
          <p:cNvSpPr>
            <a:spLocks noGrp="1"/>
          </p:cNvSpPr>
          <p:nvPr>
            <p:ph type="body" sz="quarter" idx="13"/>
          </p:nvPr>
        </p:nvSpPr>
        <p:spPr>
          <a:xfrm>
            <a:off x="546989" y="5851922"/>
            <a:ext cx="11098023" cy="362215"/>
          </a:xfrm>
          <a:prstGeom prst="rect">
            <a:avLst/>
          </a:prstGeom>
        </p:spPr>
        <p:txBody>
          <a:bodyPr>
            <a:spAutoFit/>
          </a:bodyPr>
          <a:lstStyle>
            <a:lvl1pPr marL="0" indent="0" algn="ctr">
              <a:buSzTx/>
              <a:buNone/>
              <a:defRPr sz="1687"/>
            </a:lvl1pPr>
          </a:lstStyle>
          <a:p>
            <a:r>
              <a:t>Breadcrumbs &gt; Breadcrumbs &gt; Breadcrumbs</a:t>
            </a:r>
          </a:p>
        </p:txBody>
      </p:sp>
      <p:sp>
        <p:nvSpPr>
          <p:cNvPr id="123" name="Shape 123"/>
          <p:cNvSpPr>
            <a:spLocks noGrp="1"/>
          </p:cNvSpPr>
          <p:nvPr>
            <p:ph type="body" sz="quarter" idx="1"/>
          </p:nvPr>
        </p:nvSpPr>
        <p:spPr>
          <a:xfrm>
            <a:off x="511969" y="1341576"/>
            <a:ext cx="11168063" cy="1458597"/>
          </a:xfrm>
          <a:prstGeom prst="rect">
            <a:avLst/>
          </a:prstGeom>
        </p:spPr>
        <p:txBody>
          <a:bodyPr/>
          <a:lstStyle>
            <a:lvl1pPr marL="357175"/>
            <a:lvl2pPr marL="714350"/>
            <a:lvl3pPr marL="1071524"/>
            <a:lvl4pPr marL="1428699"/>
            <a:lvl5pPr marL="1785874"/>
          </a:lstStyle>
          <a:p>
            <a:r>
              <a:t>Body Level One</a:t>
            </a:r>
          </a:p>
          <a:p>
            <a:pPr lvl="1"/>
            <a:r>
              <a:t>Body Level Two</a:t>
            </a:r>
          </a:p>
          <a:p>
            <a:pPr lvl="2"/>
            <a:r>
              <a:t>Body Level Three</a:t>
            </a:r>
          </a:p>
          <a:p>
            <a:pPr lvl="3"/>
            <a:r>
              <a:t>Body Level Four</a:t>
            </a:r>
          </a:p>
          <a:p>
            <a:pPr lvl="4"/>
            <a:r>
              <a:t>Body Level Five</a:t>
            </a:r>
          </a:p>
        </p:txBody>
      </p:sp>
      <p:sp>
        <p:nvSpPr>
          <p:cNvPr id="124" name="Shape 124"/>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5839852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H) 1LH 2-Column">
    <p:spTree>
      <p:nvGrpSpPr>
        <p:cNvPr id="1" name=""/>
        <p:cNvGrpSpPr/>
        <p:nvPr/>
      </p:nvGrpSpPr>
      <p:grpSpPr>
        <a:xfrm>
          <a:off x="0" y="0"/>
          <a:ext cx="0" cy="0"/>
          <a:chOff x="0" y="0"/>
          <a:chExt cx="0" cy="0"/>
        </a:xfrm>
      </p:grpSpPr>
      <p:sp>
        <p:nvSpPr>
          <p:cNvPr id="52" name="Shape 52"/>
          <p:cNvSpPr>
            <a:spLocks noGrp="1"/>
          </p:cNvSpPr>
          <p:nvPr>
            <p:ph type="title"/>
          </p:nvPr>
        </p:nvSpPr>
        <p:spPr>
          <a:prstGeom prst="rect">
            <a:avLst/>
          </a:prstGeom>
        </p:spPr>
        <p:txBody>
          <a:bodyPr/>
          <a:lstStyle>
            <a:lvl1pPr>
              <a:tabLst>
                <a:tab pos="840105" algn="l"/>
              </a:tabLst>
            </a:lvl1pPr>
          </a:lstStyle>
          <a:p>
            <a:r>
              <a:t>Title Text</a:t>
            </a:r>
          </a:p>
        </p:txBody>
      </p:sp>
      <p:sp>
        <p:nvSpPr>
          <p:cNvPr id="53" name="Shape 53"/>
          <p:cNvSpPr>
            <a:spLocks noGrp="1"/>
          </p:cNvSpPr>
          <p:nvPr>
            <p:ph type="body" idx="1"/>
          </p:nvPr>
        </p:nvSpPr>
        <p:spPr>
          <a:prstGeom prst="rect">
            <a:avLst/>
          </a:prstGeom>
        </p:spPr>
        <p:txBody>
          <a:bodyPr numCol="2" spcCol="762000"/>
          <a:lstStyle>
            <a:lvl1pPr>
              <a:tabLst>
                <a:tab pos="840105" algn="l"/>
              </a:tabLst>
            </a:lvl1pPr>
            <a:lvl2pPr>
              <a:tabLst>
                <a:tab pos="840105" algn="l"/>
              </a:tabLst>
            </a:lvl2pPr>
            <a:lvl3pPr>
              <a:tabLst>
                <a:tab pos="840105" algn="l"/>
              </a:tabLst>
            </a:lvl3pPr>
            <a:lvl4pPr>
              <a:tabLst>
                <a:tab pos="840105" algn="l"/>
              </a:tabLst>
            </a:lvl4pPr>
            <a:lvl5pPr>
              <a:tabLst>
                <a:tab pos="840105" algn="l"/>
              </a:tabLst>
            </a:lvl5pPr>
          </a:lstStyle>
          <a:p>
            <a:r>
              <a:t>Body Level One</a:t>
            </a:r>
          </a:p>
          <a:p>
            <a:pPr lvl="1"/>
            <a:r>
              <a:t>Body Level Two</a:t>
            </a:r>
          </a:p>
          <a:p>
            <a:pPr lvl="2"/>
            <a:r>
              <a:t>Body Level Three</a:t>
            </a:r>
          </a:p>
          <a:p>
            <a:pPr lvl="3"/>
            <a:r>
              <a:t>Body Level Four</a:t>
            </a:r>
          </a:p>
          <a:p>
            <a:pPr lvl="4"/>
            <a:r>
              <a:t>Body Level Five</a:t>
            </a:r>
          </a:p>
        </p:txBody>
      </p:sp>
      <p:sp>
        <p:nvSpPr>
          <p:cNvPr id="54" name="Shape 54"/>
          <p:cNvSpPr>
            <a:spLocks noGrp="1"/>
          </p:cNvSpPr>
          <p:nvPr>
            <p:ph type="sldNum" sz="quarter" idx="2"/>
          </p:nvPr>
        </p:nvSpPr>
        <p:spPr>
          <a:prstGeom prst="rect">
            <a:avLst/>
          </a:prstGeom>
        </p:spPr>
        <p:txBody>
          <a:bodyPr/>
          <a:lstStyle>
            <a:lvl1pPr>
              <a:tabLst>
                <a:tab pos="720090" algn="l"/>
              </a:tabLst>
            </a:lvl1pPr>
          </a:lstStyle>
          <a:p>
            <a:fld id="{86CB4B4D-7CA3-9044-876B-883B54F8677D}" type="slidenum">
              <a:t>‹#›</a:t>
            </a:fld>
            <a:endParaRPr/>
          </a:p>
        </p:txBody>
      </p:sp>
    </p:spTree>
    <p:extLst>
      <p:ext uri="{BB962C8B-B14F-4D97-AF65-F5344CB8AC3E}">
        <p14:creationId xmlns:p14="http://schemas.microsoft.com/office/powerpoint/2010/main" val="3849080469"/>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Breadcrumbs-Left">
    <p:spTree>
      <p:nvGrpSpPr>
        <p:cNvPr id="1" name=""/>
        <p:cNvGrpSpPr/>
        <p:nvPr/>
      </p:nvGrpSpPr>
      <p:grpSpPr>
        <a:xfrm>
          <a:off x="0" y="0"/>
          <a:ext cx="0" cy="0"/>
          <a:chOff x="0" y="0"/>
          <a:chExt cx="0" cy="0"/>
        </a:xfrm>
      </p:grpSpPr>
      <p:sp>
        <p:nvSpPr>
          <p:cNvPr id="131" name="Shape 131"/>
          <p:cNvSpPr>
            <a:spLocks noGrp="1"/>
          </p:cNvSpPr>
          <p:nvPr>
            <p:ph type="title"/>
          </p:nvPr>
        </p:nvSpPr>
        <p:spPr>
          <a:prstGeom prst="rect">
            <a:avLst/>
          </a:prstGeom>
        </p:spPr>
        <p:txBody>
          <a:bodyPr/>
          <a:lstStyle/>
          <a:p>
            <a:r>
              <a:t>Title Text</a:t>
            </a:r>
          </a:p>
        </p:txBody>
      </p:sp>
      <p:sp>
        <p:nvSpPr>
          <p:cNvPr id="132" name="Shape 132"/>
          <p:cNvSpPr>
            <a:spLocks noGrp="1"/>
          </p:cNvSpPr>
          <p:nvPr>
            <p:ph type="body" sz="half" idx="1"/>
          </p:nvPr>
        </p:nvSpPr>
        <p:spPr>
          <a:xfrm>
            <a:off x="511969" y="1339453"/>
            <a:ext cx="5597922" cy="4787615"/>
          </a:xfrm>
          <a:prstGeom prst="rect">
            <a:avLst/>
          </a:prstGeom>
        </p:spPr>
        <p:txBody>
          <a:bodyPr/>
          <a:lstStyle>
            <a:lvl1pPr marL="416703" indent="-416703"/>
            <a:lvl2pPr marL="773878" indent="-416703">
              <a:buChar char="-"/>
            </a:lvl2pPr>
            <a:lvl3pPr marL="1131053" indent="-416703">
              <a:buFont typeface="Zapf Dingbats"/>
              <a:buChar char="✦"/>
            </a:lvl3pPr>
            <a:lvl4pPr marL="1488228" indent="-416703">
              <a:buFont typeface="Thonburi"/>
              <a:buChar char="๏"/>
            </a:lvl4pPr>
            <a:lvl5pPr marL="1845403" indent="-416703">
              <a:buFont typeface="Zapf Dingbats"/>
              <a:buChar char="❖"/>
            </a:lvl5pPr>
          </a:lstStyle>
          <a:p>
            <a:r>
              <a:t>Body Level One</a:t>
            </a:r>
          </a:p>
          <a:p>
            <a:pPr lvl="1"/>
            <a:r>
              <a:t>Body Level Two</a:t>
            </a:r>
          </a:p>
          <a:p>
            <a:pPr lvl="2"/>
            <a:r>
              <a:t>Body Level Three</a:t>
            </a:r>
          </a:p>
          <a:p>
            <a:pPr lvl="3"/>
            <a:r>
              <a:t>Body Level Four</a:t>
            </a:r>
          </a:p>
          <a:p>
            <a:pPr lvl="4"/>
            <a:r>
              <a:t>Body Level Five</a:t>
            </a:r>
          </a:p>
        </p:txBody>
      </p:sp>
      <p:grpSp>
        <p:nvGrpSpPr>
          <p:cNvPr id="136" name="Group 136"/>
          <p:cNvGrpSpPr/>
          <p:nvPr/>
        </p:nvGrpSpPr>
        <p:grpSpPr>
          <a:xfrm>
            <a:off x="0" y="6366867"/>
            <a:ext cx="12192000" cy="491133"/>
            <a:chOff x="0" y="0"/>
            <a:chExt cx="13004800" cy="698500"/>
          </a:xfrm>
        </p:grpSpPr>
        <p:sp>
          <p:nvSpPr>
            <p:cNvPr id="133" name="Shape 133"/>
            <p:cNvSpPr/>
            <p:nvPr/>
          </p:nvSpPr>
          <p:spPr>
            <a:xfrm>
              <a:off x="0" y="63500"/>
              <a:ext cx="13004800" cy="635000"/>
            </a:xfrm>
            <a:prstGeom prst="rect">
              <a:avLst/>
            </a:prstGeom>
            <a:solidFill>
              <a:srgbClr val="0D2D40"/>
            </a:solidFill>
            <a:ln w="25400" cap="flat">
              <a:noFill/>
              <a:miter lim="400000"/>
            </a:ln>
            <a:effectLst/>
          </p:spPr>
          <p:txBody>
            <a:bodyPr wrap="square" lIns="50800" tIns="50800" rIns="50800" bIns="50800" numCol="1" anchor="t">
              <a:noAutofit/>
            </a:bodyPr>
            <a:lstStyle/>
            <a:p>
              <a:pPr>
                <a:defRPr sz="4000">
                  <a:effectLst>
                    <a:outerShdw blurRad="38100" dist="12700" dir="5400000" rotWithShape="0">
                      <a:srgbClr val="000000">
                        <a:alpha val="50000"/>
                      </a:srgbClr>
                    </a:outerShdw>
                  </a:effectLst>
                  <a:latin typeface="Gill Sans"/>
                  <a:ea typeface="Gill Sans"/>
                  <a:cs typeface="Gill Sans"/>
                  <a:sym typeface="Gill Sans"/>
                </a:defRPr>
              </a:pPr>
              <a:endParaRPr sz="2812"/>
            </a:p>
          </p:txBody>
        </p:sp>
        <p:pic>
          <p:nvPicPr>
            <p:cNvPr id="134" name="ps_logo_horizontal_white.pdf"/>
            <p:cNvPicPr>
              <a:picLocks noChangeAspect="1"/>
            </p:cNvPicPr>
            <p:nvPr/>
          </p:nvPicPr>
          <p:blipFill>
            <a:blip r:embed="rId2">
              <a:extLst/>
            </a:blip>
            <a:stretch>
              <a:fillRect/>
            </a:stretch>
          </p:blipFill>
          <p:spPr>
            <a:xfrm>
              <a:off x="11042650" y="213989"/>
              <a:ext cx="1777937" cy="342901"/>
            </a:xfrm>
            <a:prstGeom prst="rect">
              <a:avLst/>
            </a:prstGeom>
            <a:ln w="12700" cap="flat">
              <a:noFill/>
              <a:miter lim="400000"/>
            </a:ln>
            <a:effectLst/>
          </p:spPr>
        </p:pic>
        <p:pic>
          <p:nvPicPr>
            <p:cNvPr id="135" name="Horizontal Gradient Bar 1024.pdf"/>
            <p:cNvPicPr>
              <a:picLocks noChangeAspect="1"/>
            </p:cNvPicPr>
            <p:nvPr/>
          </p:nvPicPr>
          <p:blipFill>
            <a:blip r:embed="rId3">
              <a:extLst/>
            </a:blip>
            <a:stretch>
              <a:fillRect/>
            </a:stretch>
          </p:blipFill>
          <p:spPr>
            <a:xfrm>
              <a:off x="0" y="0"/>
              <a:ext cx="13004800" cy="63500"/>
            </a:xfrm>
            <a:prstGeom prst="rect">
              <a:avLst/>
            </a:prstGeom>
            <a:ln w="12700" cap="flat">
              <a:noFill/>
              <a:miter lim="400000"/>
            </a:ln>
            <a:effectLst/>
          </p:spPr>
        </p:pic>
      </p:grpSp>
      <p:sp>
        <p:nvSpPr>
          <p:cNvPr id="137" name="Shape 137"/>
          <p:cNvSpPr>
            <a:spLocks noGrp="1"/>
          </p:cNvSpPr>
          <p:nvPr>
            <p:ph type="body" sz="quarter" idx="13"/>
          </p:nvPr>
        </p:nvSpPr>
        <p:spPr>
          <a:xfrm>
            <a:off x="546989" y="5851922"/>
            <a:ext cx="11098023" cy="362215"/>
          </a:xfrm>
          <a:prstGeom prst="rect">
            <a:avLst/>
          </a:prstGeom>
        </p:spPr>
        <p:txBody>
          <a:bodyPr>
            <a:spAutoFit/>
          </a:bodyPr>
          <a:lstStyle>
            <a:lvl1pPr marL="0" indent="0" algn="ctr">
              <a:buSzTx/>
              <a:buNone/>
              <a:defRPr sz="1687"/>
            </a:lvl1pPr>
          </a:lstStyle>
          <a:p>
            <a:r>
              <a:t>Breadcrumbs &gt; Breadcrumbs &gt; Breadcrumbs</a:t>
            </a:r>
          </a:p>
        </p:txBody>
      </p:sp>
      <p:sp>
        <p:nvSpPr>
          <p:cNvPr id="138" name="Shape 13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93031206"/>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Breadcrumbs-Right">
    <p:spTree>
      <p:nvGrpSpPr>
        <p:cNvPr id="1" name=""/>
        <p:cNvGrpSpPr/>
        <p:nvPr/>
      </p:nvGrpSpPr>
      <p:grpSpPr>
        <a:xfrm>
          <a:off x="0" y="0"/>
          <a:ext cx="0" cy="0"/>
          <a:chOff x="0" y="0"/>
          <a:chExt cx="0" cy="0"/>
        </a:xfrm>
      </p:grpSpPr>
      <p:sp>
        <p:nvSpPr>
          <p:cNvPr id="145" name="Shape 145"/>
          <p:cNvSpPr>
            <a:spLocks noGrp="1"/>
          </p:cNvSpPr>
          <p:nvPr>
            <p:ph type="title"/>
          </p:nvPr>
        </p:nvSpPr>
        <p:spPr>
          <a:prstGeom prst="rect">
            <a:avLst/>
          </a:prstGeom>
        </p:spPr>
        <p:txBody>
          <a:bodyPr/>
          <a:lstStyle/>
          <a:p>
            <a:r>
              <a:t>Title Text</a:t>
            </a:r>
          </a:p>
        </p:txBody>
      </p:sp>
      <p:sp>
        <p:nvSpPr>
          <p:cNvPr id="146" name="Shape 146"/>
          <p:cNvSpPr>
            <a:spLocks noGrp="1"/>
          </p:cNvSpPr>
          <p:nvPr>
            <p:ph type="body" sz="half" idx="1"/>
          </p:nvPr>
        </p:nvSpPr>
        <p:spPr>
          <a:xfrm>
            <a:off x="6119812" y="1343918"/>
            <a:ext cx="5635626" cy="4902398"/>
          </a:xfrm>
          <a:prstGeom prst="rect">
            <a:avLst/>
          </a:prstGeom>
        </p:spPr>
        <p:txBody>
          <a:bodyPr/>
          <a:lstStyle>
            <a:lvl1pPr marL="416703" indent="-416703"/>
            <a:lvl2pPr marL="773878" indent="-416703">
              <a:buChar char="-"/>
            </a:lvl2pPr>
            <a:lvl3pPr marL="1131053" indent="-416703">
              <a:buFont typeface="Zapf Dingbats"/>
              <a:buChar char="✦"/>
            </a:lvl3pPr>
            <a:lvl4pPr marL="1488228" indent="-416703">
              <a:buFont typeface="Thonburi"/>
              <a:buChar char="๏"/>
            </a:lvl4pPr>
            <a:lvl5pPr marL="1845403" indent="-416703">
              <a:buFont typeface="Zapf Dingbats"/>
              <a:buChar char="❖"/>
            </a:lvl5pPr>
          </a:lstStyle>
          <a:p>
            <a:r>
              <a:t>Body Level One</a:t>
            </a:r>
          </a:p>
          <a:p>
            <a:pPr lvl="1"/>
            <a:r>
              <a:t>Body Level Two</a:t>
            </a:r>
          </a:p>
          <a:p>
            <a:pPr lvl="2"/>
            <a:r>
              <a:t>Body Level Three</a:t>
            </a:r>
          </a:p>
          <a:p>
            <a:pPr lvl="3"/>
            <a:r>
              <a:t>Body Level Four</a:t>
            </a:r>
          </a:p>
          <a:p>
            <a:pPr lvl="4"/>
            <a:r>
              <a:t>Body Level Five</a:t>
            </a:r>
          </a:p>
        </p:txBody>
      </p:sp>
      <p:grpSp>
        <p:nvGrpSpPr>
          <p:cNvPr id="150" name="Group 150"/>
          <p:cNvGrpSpPr/>
          <p:nvPr/>
        </p:nvGrpSpPr>
        <p:grpSpPr>
          <a:xfrm>
            <a:off x="0" y="6366867"/>
            <a:ext cx="12192000" cy="491133"/>
            <a:chOff x="0" y="0"/>
            <a:chExt cx="13004800" cy="698500"/>
          </a:xfrm>
        </p:grpSpPr>
        <p:sp>
          <p:nvSpPr>
            <p:cNvPr id="147" name="Shape 147"/>
            <p:cNvSpPr/>
            <p:nvPr/>
          </p:nvSpPr>
          <p:spPr>
            <a:xfrm>
              <a:off x="0" y="63500"/>
              <a:ext cx="13004800" cy="635000"/>
            </a:xfrm>
            <a:prstGeom prst="rect">
              <a:avLst/>
            </a:prstGeom>
            <a:solidFill>
              <a:srgbClr val="0D2D40"/>
            </a:solidFill>
            <a:ln w="25400" cap="flat">
              <a:noFill/>
              <a:miter lim="400000"/>
            </a:ln>
            <a:effectLst/>
          </p:spPr>
          <p:txBody>
            <a:bodyPr wrap="square" lIns="50800" tIns="50800" rIns="50800" bIns="50800" numCol="1" anchor="t">
              <a:noAutofit/>
            </a:bodyPr>
            <a:lstStyle/>
            <a:p>
              <a:pPr>
                <a:defRPr sz="4000">
                  <a:effectLst>
                    <a:outerShdw blurRad="38100" dist="12700" dir="5400000" rotWithShape="0">
                      <a:srgbClr val="000000">
                        <a:alpha val="50000"/>
                      </a:srgbClr>
                    </a:outerShdw>
                  </a:effectLst>
                  <a:latin typeface="Gill Sans"/>
                  <a:ea typeface="Gill Sans"/>
                  <a:cs typeface="Gill Sans"/>
                  <a:sym typeface="Gill Sans"/>
                </a:defRPr>
              </a:pPr>
              <a:endParaRPr sz="2812"/>
            </a:p>
          </p:txBody>
        </p:sp>
        <p:pic>
          <p:nvPicPr>
            <p:cNvPr id="148" name="ps_logo_horizontal_white.pdf"/>
            <p:cNvPicPr>
              <a:picLocks noChangeAspect="1"/>
            </p:cNvPicPr>
            <p:nvPr/>
          </p:nvPicPr>
          <p:blipFill>
            <a:blip r:embed="rId2">
              <a:extLst/>
            </a:blip>
            <a:stretch>
              <a:fillRect/>
            </a:stretch>
          </p:blipFill>
          <p:spPr>
            <a:xfrm>
              <a:off x="11042650" y="213989"/>
              <a:ext cx="1777937" cy="342901"/>
            </a:xfrm>
            <a:prstGeom prst="rect">
              <a:avLst/>
            </a:prstGeom>
            <a:ln w="12700" cap="flat">
              <a:noFill/>
              <a:miter lim="400000"/>
            </a:ln>
            <a:effectLst/>
          </p:spPr>
        </p:pic>
        <p:pic>
          <p:nvPicPr>
            <p:cNvPr id="149" name="Horizontal Gradient Bar 1024.pdf"/>
            <p:cNvPicPr>
              <a:picLocks noChangeAspect="1"/>
            </p:cNvPicPr>
            <p:nvPr/>
          </p:nvPicPr>
          <p:blipFill>
            <a:blip r:embed="rId3">
              <a:extLst/>
            </a:blip>
            <a:stretch>
              <a:fillRect/>
            </a:stretch>
          </p:blipFill>
          <p:spPr>
            <a:xfrm>
              <a:off x="0" y="0"/>
              <a:ext cx="13004800" cy="63500"/>
            </a:xfrm>
            <a:prstGeom prst="rect">
              <a:avLst/>
            </a:prstGeom>
            <a:ln w="12700" cap="flat">
              <a:noFill/>
              <a:miter lim="400000"/>
            </a:ln>
            <a:effectLst/>
          </p:spPr>
        </p:pic>
      </p:grpSp>
      <p:sp>
        <p:nvSpPr>
          <p:cNvPr id="151" name="Shape 151"/>
          <p:cNvSpPr>
            <a:spLocks noGrp="1"/>
          </p:cNvSpPr>
          <p:nvPr>
            <p:ph type="body" sz="quarter" idx="13"/>
          </p:nvPr>
        </p:nvSpPr>
        <p:spPr>
          <a:xfrm>
            <a:off x="546989" y="5851922"/>
            <a:ext cx="11098023" cy="362215"/>
          </a:xfrm>
          <a:prstGeom prst="rect">
            <a:avLst/>
          </a:prstGeom>
        </p:spPr>
        <p:txBody>
          <a:bodyPr>
            <a:spAutoFit/>
          </a:bodyPr>
          <a:lstStyle>
            <a:lvl1pPr marL="0" indent="0" algn="ctr">
              <a:buSzTx/>
              <a:buNone/>
              <a:defRPr sz="1687"/>
            </a:lvl1pPr>
          </a:lstStyle>
          <a:p>
            <a:r>
              <a:t>Breadcrumbs &gt; Breadcrumbs &gt; Breadcrumbs</a:t>
            </a:r>
          </a:p>
        </p:txBody>
      </p:sp>
      <p:sp>
        <p:nvSpPr>
          <p:cNvPr id="152" name="Shape 15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37895801"/>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Left Bullets">
    <p:spTree>
      <p:nvGrpSpPr>
        <p:cNvPr id="1" name=""/>
        <p:cNvGrpSpPr/>
        <p:nvPr/>
      </p:nvGrpSpPr>
      <p:grpSpPr>
        <a:xfrm>
          <a:off x="0" y="0"/>
          <a:ext cx="0" cy="0"/>
          <a:chOff x="0" y="0"/>
          <a:chExt cx="0" cy="0"/>
        </a:xfrm>
      </p:grpSpPr>
      <p:sp>
        <p:nvSpPr>
          <p:cNvPr id="159" name="Shape 159"/>
          <p:cNvSpPr>
            <a:spLocks noGrp="1"/>
          </p:cNvSpPr>
          <p:nvPr>
            <p:ph type="title"/>
          </p:nvPr>
        </p:nvSpPr>
        <p:spPr>
          <a:prstGeom prst="rect">
            <a:avLst/>
          </a:prstGeom>
        </p:spPr>
        <p:txBody>
          <a:bodyPr/>
          <a:lstStyle/>
          <a:p>
            <a:r>
              <a:t>Title Text</a:t>
            </a:r>
          </a:p>
        </p:txBody>
      </p:sp>
      <p:sp>
        <p:nvSpPr>
          <p:cNvPr id="160" name="Shape 160"/>
          <p:cNvSpPr>
            <a:spLocks noGrp="1"/>
          </p:cNvSpPr>
          <p:nvPr>
            <p:ph type="body" sz="half" idx="1"/>
          </p:nvPr>
        </p:nvSpPr>
        <p:spPr>
          <a:xfrm>
            <a:off x="511969" y="1339453"/>
            <a:ext cx="5597922" cy="4787615"/>
          </a:xfrm>
          <a:prstGeom prst="rect">
            <a:avLst/>
          </a:prstGeom>
        </p:spPr>
        <p:txBody>
          <a:bodyPr/>
          <a:lstStyle>
            <a:lvl1pPr marL="416703" indent="-416703"/>
            <a:lvl2pPr marL="773878" indent="-416703">
              <a:buChar char="-"/>
            </a:lvl2pPr>
            <a:lvl3pPr marL="1131053" indent="-416703">
              <a:buFont typeface="Zapf Dingbats"/>
              <a:buChar char="✦"/>
            </a:lvl3pPr>
            <a:lvl4pPr marL="1488228" indent="-416703">
              <a:buFont typeface="Thonburi"/>
              <a:buChar char="๏"/>
            </a:lvl4pPr>
            <a:lvl5pPr marL="1845403" indent="-416703">
              <a:buFont typeface="Zapf Dingbats"/>
              <a:buChar char="❖"/>
            </a:lvl5pPr>
          </a:lstStyle>
          <a:p>
            <a:r>
              <a:t>Body Level One</a:t>
            </a:r>
          </a:p>
          <a:p>
            <a:pPr lvl="1"/>
            <a:r>
              <a:t>Body Level Two</a:t>
            </a:r>
          </a:p>
          <a:p>
            <a:pPr lvl="2"/>
            <a:r>
              <a:t>Body Level Three</a:t>
            </a:r>
          </a:p>
          <a:p>
            <a:pPr lvl="3"/>
            <a:r>
              <a:t>Body Level Four</a:t>
            </a:r>
          </a:p>
          <a:p>
            <a:pPr lvl="4"/>
            <a:r>
              <a:t>Body Level Five</a:t>
            </a:r>
          </a:p>
        </p:txBody>
      </p:sp>
      <p:grpSp>
        <p:nvGrpSpPr>
          <p:cNvPr id="164" name="Group 164"/>
          <p:cNvGrpSpPr/>
          <p:nvPr/>
        </p:nvGrpSpPr>
        <p:grpSpPr>
          <a:xfrm>
            <a:off x="0" y="6366867"/>
            <a:ext cx="12192000" cy="491133"/>
            <a:chOff x="0" y="0"/>
            <a:chExt cx="13004800" cy="698500"/>
          </a:xfrm>
        </p:grpSpPr>
        <p:sp>
          <p:nvSpPr>
            <p:cNvPr id="161" name="Shape 161"/>
            <p:cNvSpPr/>
            <p:nvPr/>
          </p:nvSpPr>
          <p:spPr>
            <a:xfrm>
              <a:off x="0" y="63500"/>
              <a:ext cx="13004800" cy="635000"/>
            </a:xfrm>
            <a:prstGeom prst="rect">
              <a:avLst/>
            </a:prstGeom>
            <a:solidFill>
              <a:srgbClr val="0D2D40"/>
            </a:solidFill>
            <a:ln w="25400" cap="flat">
              <a:noFill/>
              <a:miter lim="400000"/>
            </a:ln>
            <a:effectLst/>
          </p:spPr>
          <p:txBody>
            <a:bodyPr wrap="square" lIns="50800" tIns="50800" rIns="50800" bIns="50800" numCol="1" anchor="t">
              <a:noAutofit/>
            </a:bodyPr>
            <a:lstStyle/>
            <a:p>
              <a:pPr>
                <a:defRPr sz="4000">
                  <a:effectLst>
                    <a:outerShdw blurRad="38100" dist="12700" dir="5400000" rotWithShape="0">
                      <a:srgbClr val="000000">
                        <a:alpha val="50000"/>
                      </a:srgbClr>
                    </a:outerShdw>
                  </a:effectLst>
                  <a:latin typeface="Gill Sans"/>
                  <a:ea typeface="Gill Sans"/>
                  <a:cs typeface="Gill Sans"/>
                  <a:sym typeface="Gill Sans"/>
                </a:defRPr>
              </a:pPr>
              <a:endParaRPr sz="2812"/>
            </a:p>
          </p:txBody>
        </p:sp>
        <p:pic>
          <p:nvPicPr>
            <p:cNvPr id="162" name="ps_logo_horizontal_white.pdf"/>
            <p:cNvPicPr>
              <a:picLocks noChangeAspect="1"/>
            </p:cNvPicPr>
            <p:nvPr/>
          </p:nvPicPr>
          <p:blipFill>
            <a:blip r:embed="rId2">
              <a:extLst/>
            </a:blip>
            <a:stretch>
              <a:fillRect/>
            </a:stretch>
          </p:blipFill>
          <p:spPr>
            <a:xfrm>
              <a:off x="11042650" y="213989"/>
              <a:ext cx="1777937" cy="342901"/>
            </a:xfrm>
            <a:prstGeom prst="rect">
              <a:avLst/>
            </a:prstGeom>
            <a:ln w="12700" cap="flat">
              <a:noFill/>
              <a:miter lim="400000"/>
            </a:ln>
            <a:effectLst/>
          </p:spPr>
        </p:pic>
        <p:pic>
          <p:nvPicPr>
            <p:cNvPr id="163" name="Horizontal Gradient Bar 1024.pdf"/>
            <p:cNvPicPr>
              <a:picLocks noChangeAspect="1"/>
            </p:cNvPicPr>
            <p:nvPr/>
          </p:nvPicPr>
          <p:blipFill>
            <a:blip r:embed="rId3">
              <a:extLst/>
            </a:blip>
            <a:stretch>
              <a:fillRect/>
            </a:stretch>
          </p:blipFill>
          <p:spPr>
            <a:xfrm>
              <a:off x="0" y="0"/>
              <a:ext cx="13004800" cy="63500"/>
            </a:xfrm>
            <a:prstGeom prst="rect">
              <a:avLst/>
            </a:prstGeom>
            <a:ln w="12700" cap="flat">
              <a:noFill/>
              <a:miter lim="400000"/>
            </a:ln>
            <a:effectLst/>
          </p:spPr>
        </p:pic>
      </p:grpSp>
      <p:sp>
        <p:nvSpPr>
          <p:cNvPr id="165" name="Shape 16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98810171"/>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Right Bullets">
    <p:spTree>
      <p:nvGrpSpPr>
        <p:cNvPr id="1" name=""/>
        <p:cNvGrpSpPr/>
        <p:nvPr/>
      </p:nvGrpSpPr>
      <p:grpSpPr>
        <a:xfrm>
          <a:off x="0" y="0"/>
          <a:ext cx="0" cy="0"/>
          <a:chOff x="0" y="0"/>
          <a:chExt cx="0" cy="0"/>
        </a:xfrm>
      </p:grpSpPr>
      <p:sp>
        <p:nvSpPr>
          <p:cNvPr id="172" name="Shape 172"/>
          <p:cNvSpPr>
            <a:spLocks noGrp="1"/>
          </p:cNvSpPr>
          <p:nvPr>
            <p:ph type="title"/>
          </p:nvPr>
        </p:nvSpPr>
        <p:spPr>
          <a:prstGeom prst="rect">
            <a:avLst/>
          </a:prstGeom>
        </p:spPr>
        <p:txBody>
          <a:bodyPr/>
          <a:lstStyle/>
          <a:p>
            <a:r>
              <a:t>Title Text</a:t>
            </a:r>
          </a:p>
        </p:txBody>
      </p:sp>
      <p:sp>
        <p:nvSpPr>
          <p:cNvPr id="173" name="Shape 173"/>
          <p:cNvSpPr>
            <a:spLocks noGrp="1"/>
          </p:cNvSpPr>
          <p:nvPr>
            <p:ph type="body" sz="half" idx="1"/>
          </p:nvPr>
        </p:nvSpPr>
        <p:spPr>
          <a:xfrm>
            <a:off x="6119812" y="1343918"/>
            <a:ext cx="5635626" cy="4902398"/>
          </a:xfrm>
          <a:prstGeom prst="rect">
            <a:avLst/>
          </a:prstGeom>
        </p:spPr>
        <p:txBody>
          <a:bodyPr/>
          <a:lstStyle>
            <a:lvl1pPr marL="416703" indent="-416703"/>
            <a:lvl2pPr marL="773878" indent="-416703">
              <a:buChar char="-"/>
            </a:lvl2pPr>
            <a:lvl3pPr marL="1131053" indent="-416703">
              <a:buFont typeface="Zapf Dingbats"/>
              <a:buChar char="✦"/>
            </a:lvl3pPr>
            <a:lvl4pPr marL="1488228" indent="-416703">
              <a:buFont typeface="Thonburi"/>
              <a:buChar char="๏"/>
            </a:lvl4pPr>
            <a:lvl5pPr marL="1845403" indent="-416703">
              <a:buFont typeface="Zapf Dingbats"/>
              <a:buChar char="❖"/>
            </a:lvl5pPr>
          </a:lstStyle>
          <a:p>
            <a:r>
              <a:t>Body Level One</a:t>
            </a:r>
          </a:p>
          <a:p>
            <a:pPr lvl="1"/>
            <a:r>
              <a:t>Body Level Two</a:t>
            </a:r>
          </a:p>
          <a:p>
            <a:pPr lvl="2"/>
            <a:r>
              <a:t>Body Level Three</a:t>
            </a:r>
          </a:p>
          <a:p>
            <a:pPr lvl="3"/>
            <a:r>
              <a:t>Body Level Four</a:t>
            </a:r>
          </a:p>
          <a:p>
            <a:pPr lvl="4"/>
            <a:r>
              <a:t>Body Level Five</a:t>
            </a:r>
          </a:p>
        </p:txBody>
      </p:sp>
      <p:grpSp>
        <p:nvGrpSpPr>
          <p:cNvPr id="177" name="Group 177"/>
          <p:cNvGrpSpPr/>
          <p:nvPr/>
        </p:nvGrpSpPr>
        <p:grpSpPr>
          <a:xfrm>
            <a:off x="0" y="6366867"/>
            <a:ext cx="12192000" cy="491133"/>
            <a:chOff x="0" y="0"/>
            <a:chExt cx="13004800" cy="698500"/>
          </a:xfrm>
        </p:grpSpPr>
        <p:sp>
          <p:nvSpPr>
            <p:cNvPr id="174" name="Shape 174"/>
            <p:cNvSpPr/>
            <p:nvPr/>
          </p:nvSpPr>
          <p:spPr>
            <a:xfrm>
              <a:off x="0" y="63500"/>
              <a:ext cx="13004800" cy="635000"/>
            </a:xfrm>
            <a:prstGeom prst="rect">
              <a:avLst/>
            </a:prstGeom>
            <a:solidFill>
              <a:srgbClr val="0D2D40"/>
            </a:solidFill>
            <a:ln w="25400" cap="flat">
              <a:noFill/>
              <a:miter lim="400000"/>
            </a:ln>
            <a:effectLst/>
          </p:spPr>
          <p:txBody>
            <a:bodyPr wrap="square" lIns="50800" tIns="50800" rIns="50800" bIns="50800" numCol="1" anchor="t">
              <a:noAutofit/>
            </a:bodyPr>
            <a:lstStyle/>
            <a:p>
              <a:pPr>
                <a:defRPr sz="4000">
                  <a:effectLst>
                    <a:outerShdw blurRad="38100" dist="12700" dir="5400000" rotWithShape="0">
                      <a:srgbClr val="000000">
                        <a:alpha val="50000"/>
                      </a:srgbClr>
                    </a:outerShdw>
                  </a:effectLst>
                  <a:latin typeface="Gill Sans"/>
                  <a:ea typeface="Gill Sans"/>
                  <a:cs typeface="Gill Sans"/>
                  <a:sym typeface="Gill Sans"/>
                </a:defRPr>
              </a:pPr>
              <a:endParaRPr sz="2812"/>
            </a:p>
          </p:txBody>
        </p:sp>
        <p:pic>
          <p:nvPicPr>
            <p:cNvPr id="175" name="ps_logo_horizontal_white.pdf"/>
            <p:cNvPicPr>
              <a:picLocks noChangeAspect="1"/>
            </p:cNvPicPr>
            <p:nvPr/>
          </p:nvPicPr>
          <p:blipFill>
            <a:blip r:embed="rId2">
              <a:extLst/>
            </a:blip>
            <a:stretch>
              <a:fillRect/>
            </a:stretch>
          </p:blipFill>
          <p:spPr>
            <a:xfrm>
              <a:off x="11042650" y="213989"/>
              <a:ext cx="1777937" cy="342901"/>
            </a:xfrm>
            <a:prstGeom prst="rect">
              <a:avLst/>
            </a:prstGeom>
            <a:ln w="12700" cap="flat">
              <a:noFill/>
              <a:miter lim="400000"/>
            </a:ln>
            <a:effectLst/>
          </p:spPr>
        </p:pic>
        <p:pic>
          <p:nvPicPr>
            <p:cNvPr id="176" name="Horizontal Gradient Bar 1024.pdf"/>
            <p:cNvPicPr>
              <a:picLocks noChangeAspect="1"/>
            </p:cNvPicPr>
            <p:nvPr/>
          </p:nvPicPr>
          <p:blipFill>
            <a:blip r:embed="rId3">
              <a:extLst/>
            </a:blip>
            <a:stretch>
              <a:fillRect/>
            </a:stretch>
          </p:blipFill>
          <p:spPr>
            <a:xfrm>
              <a:off x="0" y="0"/>
              <a:ext cx="13004800" cy="63500"/>
            </a:xfrm>
            <a:prstGeom prst="rect">
              <a:avLst/>
            </a:prstGeom>
            <a:ln w="12700" cap="flat">
              <a:noFill/>
              <a:miter lim="400000"/>
            </a:ln>
            <a:effectLst/>
          </p:spPr>
        </p:pic>
      </p:grpSp>
      <p:sp>
        <p:nvSpPr>
          <p:cNvPr id="178" name="Shape 17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35054558"/>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Blank with Title">
    <p:spTree>
      <p:nvGrpSpPr>
        <p:cNvPr id="1" name=""/>
        <p:cNvGrpSpPr/>
        <p:nvPr/>
      </p:nvGrpSpPr>
      <p:grpSpPr>
        <a:xfrm>
          <a:off x="0" y="0"/>
          <a:ext cx="0" cy="0"/>
          <a:chOff x="0" y="0"/>
          <a:chExt cx="0" cy="0"/>
        </a:xfrm>
      </p:grpSpPr>
      <p:grpSp>
        <p:nvGrpSpPr>
          <p:cNvPr id="188" name="Group 188"/>
          <p:cNvGrpSpPr/>
          <p:nvPr/>
        </p:nvGrpSpPr>
        <p:grpSpPr>
          <a:xfrm>
            <a:off x="0" y="6366867"/>
            <a:ext cx="12192000" cy="491133"/>
            <a:chOff x="0" y="0"/>
            <a:chExt cx="13004800" cy="698500"/>
          </a:xfrm>
        </p:grpSpPr>
        <p:sp>
          <p:nvSpPr>
            <p:cNvPr id="185" name="Shape 185"/>
            <p:cNvSpPr/>
            <p:nvPr/>
          </p:nvSpPr>
          <p:spPr>
            <a:xfrm>
              <a:off x="0" y="63500"/>
              <a:ext cx="13004800" cy="635000"/>
            </a:xfrm>
            <a:prstGeom prst="rect">
              <a:avLst/>
            </a:prstGeom>
            <a:solidFill>
              <a:srgbClr val="0D2D40"/>
            </a:solidFill>
            <a:ln w="25400" cap="flat">
              <a:noFill/>
              <a:miter lim="400000"/>
            </a:ln>
            <a:effectLst/>
          </p:spPr>
          <p:txBody>
            <a:bodyPr wrap="square" lIns="50800" tIns="50800" rIns="50800" bIns="50800" numCol="1" anchor="t">
              <a:noAutofit/>
            </a:bodyPr>
            <a:lstStyle/>
            <a:p>
              <a:pPr>
                <a:defRPr sz="4000">
                  <a:effectLst>
                    <a:outerShdw blurRad="38100" dist="12700" dir="5400000" rotWithShape="0">
                      <a:srgbClr val="000000">
                        <a:alpha val="50000"/>
                      </a:srgbClr>
                    </a:outerShdw>
                  </a:effectLst>
                  <a:latin typeface="Gill Sans"/>
                  <a:ea typeface="Gill Sans"/>
                  <a:cs typeface="Gill Sans"/>
                  <a:sym typeface="Gill Sans"/>
                </a:defRPr>
              </a:pPr>
              <a:endParaRPr sz="2812"/>
            </a:p>
          </p:txBody>
        </p:sp>
        <p:pic>
          <p:nvPicPr>
            <p:cNvPr id="186" name="ps_logo_horizontal_white.pdf"/>
            <p:cNvPicPr>
              <a:picLocks noChangeAspect="1"/>
            </p:cNvPicPr>
            <p:nvPr/>
          </p:nvPicPr>
          <p:blipFill>
            <a:blip r:embed="rId2">
              <a:extLst/>
            </a:blip>
            <a:stretch>
              <a:fillRect/>
            </a:stretch>
          </p:blipFill>
          <p:spPr>
            <a:xfrm>
              <a:off x="11042650" y="213989"/>
              <a:ext cx="1777937" cy="342901"/>
            </a:xfrm>
            <a:prstGeom prst="rect">
              <a:avLst/>
            </a:prstGeom>
            <a:ln w="12700" cap="flat">
              <a:noFill/>
              <a:miter lim="400000"/>
            </a:ln>
            <a:effectLst/>
          </p:spPr>
        </p:pic>
        <p:pic>
          <p:nvPicPr>
            <p:cNvPr id="187" name="Horizontal Gradient Bar 1024.pdf"/>
            <p:cNvPicPr>
              <a:picLocks noChangeAspect="1"/>
            </p:cNvPicPr>
            <p:nvPr/>
          </p:nvPicPr>
          <p:blipFill>
            <a:blip r:embed="rId3">
              <a:extLst/>
            </a:blip>
            <a:stretch>
              <a:fillRect/>
            </a:stretch>
          </p:blipFill>
          <p:spPr>
            <a:xfrm>
              <a:off x="0" y="0"/>
              <a:ext cx="13004800" cy="63500"/>
            </a:xfrm>
            <a:prstGeom prst="rect">
              <a:avLst/>
            </a:prstGeom>
            <a:ln w="12700" cap="flat">
              <a:noFill/>
              <a:miter lim="400000"/>
            </a:ln>
            <a:effectLst/>
          </p:spPr>
        </p:pic>
      </p:grpSp>
      <p:sp>
        <p:nvSpPr>
          <p:cNvPr id="189" name="Shape 189"/>
          <p:cNvSpPr>
            <a:spLocks noGrp="1"/>
          </p:cNvSpPr>
          <p:nvPr>
            <p:ph type="title"/>
          </p:nvPr>
        </p:nvSpPr>
        <p:spPr>
          <a:prstGeom prst="rect">
            <a:avLst/>
          </a:prstGeom>
        </p:spPr>
        <p:txBody>
          <a:bodyPr/>
          <a:lstStyle/>
          <a:p>
            <a:r>
              <a:t>Title Text</a:t>
            </a:r>
          </a:p>
        </p:txBody>
      </p:sp>
      <p:sp>
        <p:nvSpPr>
          <p:cNvPr id="190" name="Shape 19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82275380"/>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grpSp>
        <p:nvGrpSpPr>
          <p:cNvPr id="200" name="Group 200"/>
          <p:cNvGrpSpPr/>
          <p:nvPr/>
        </p:nvGrpSpPr>
        <p:grpSpPr>
          <a:xfrm>
            <a:off x="0" y="6366867"/>
            <a:ext cx="12192000" cy="491133"/>
            <a:chOff x="0" y="0"/>
            <a:chExt cx="13004800" cy="698500"/>
          </a:xfrm>
        </p:grpSpPr>
        <p:sp>
          <p:nvSpPr>
            <p:cNvPr id="197" name="Shape 197"/>
            <p:cNvSpPr/>
            <p:nvPr/>
          </p:nvSpPr>
          <p:spPr>
            <a:xfrm>
              <a:off x="0" y="63500"/>
              <a:ext cx="13004800" cy="635000"/>
            </a:xfrm>
            <a:prstGeom prst="rect">
              <a:avLst/>
            </a:prstGeom>
            <a:solidFill>
              <a:srgbClr val="0D2D40"/>
            </a:solidFill>
            <a:ln w="25400" cap="flat">
              <a:noFill/>
              <a:miter lim="400000"/>
            </a:ln>
            <a:effectLst/>
          </p:spPr>
          <p:txBody>
            <a:bodyPr wrap="square" lIns="50800" tIns="50800" rIns="50800" bIns="50800" numCol="1" anchor="t">
              <a:noAutofit/>
            </a:bodyPr>
            <a:lstStyle/>
            <a:p>
              <a:pPr>
                <a:defRPr sz="4000">
                  <a:effectLst>
                    <a:outerShdw blurRad="38100" dist="12700" dir="5400000" rotWithShape="0">
                      <a:srgbClr val="000000">
                        <a:alpha val="50000"/>
                      </a:srgbClr>
                    </a:outerShdw>
                  </a:effectLst>
                  <a:latin typeface="Gill Sans"/>
                  <a:ea typeface="Gill Sans"/>
                  <a:cs typeface="Gill Sans"/>
                  <a:sym typeface="Gill Sans"/>
                </a:defRPr>
              </a:pPr>
              <a:endParaRPr sz="2812"/>
            </a:p>
          </p:txBody>
        </p:sp>
        <p:pic>
          <p:nvPicPr>
            <p:cNvPr id="198" name="ps_logo_horizontal_white.pdf"/>
            <p:cNvPicPr>
              <a:picLocks noChangeAspect="1"/>
            </p:cNvPicPr>
            <p:nvPr/>
          </p:nvPicPr>
          <p:blipFill>
            <a:blip r:embed="rId2">
              <a:extLst/>
            </a:blip>
            <a:stretch>
              <a:fillRect/>
            </a:stretch>
          </p:blipFill>
          <p:spPr>
            <a:xfrm>
              <a:off x="11042650" y="213989"/>
              <a:ext cx="1777937" cy="342901"/>
            </a:xfrm>
            <a:prstGeom prst="rect">
              <a:avLst/>
            </a:prstGeom>
            <a:ln w="12700" cap="flat">
              <a:noFill/>
              <a:miter lim="400000"/>
            </a:ln>
            <a:effectLst/>
          </p:spPr>
        </p:pic>
        <p:pic>
          <p:nvPicPr>
            <p:cNvPr id="199" name="Horizontal Gradient Bar 1024.pdf"/>
            <p:cNvPicPr>
              <a:picLocks noChangeAspect="1"/>
            </p:cNvPicPr>
            <p:nvPr/>
          </p:nvPicPr>
          <p:blipFill>
            <a:blip r:embed="rId3">
              <a:extLst/>
            </a:blip>
            <a:stretch>
              <a:fillRect/>
            </a:stretch>
          </p:blipFill>
          <p:spPr>
            <a:xfrm>
              <a:off x="0" y="0"/>
              <a:ext cx="13004800" cy="63500"/>
            </a:xfrm>
            <a:prstGeom prst="rect">
              <a:avLst/>
            </a:prstGeom>
            <a:ln w="12700" cap="flat">
              <a:noFill/>
              <a:miter lim="400000"/>
            </a:ln>
            <a:effectLst/>
          </p:spPr>
        </p:pic>
      </p:grpSp>
      <p:sp>
        <p:nvSpPr>
          <p:cNvPr id="201" name="Shape 20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48067337"/>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Step by Step Guide">
    <p:spTree>
      <p:nvGrpSpPr>
        <p:cNvPr id="1" name=""/>
        <p:cNvGrpSpPr/>
        <p:nvPr/>
      </p:nvGrpSpPr>
      <p:grpSpPr>
        <a:xfrm>
          <a:off x="0" y="0"/>
          <a:ext cx="0" cy="0"/>
          <a:chOff x="0" y="0"/>
          <a:chExt cx="0" cy="0"/>
        </a:xfrm>
      </p:grpSpPr>
      <p:sp>
        <p:nvSpPr>
          <p:cNvPr id="208" name="Shape 208"/>
          <p:cNvSpPr>
            <a:spLocks noGrp="1"/>
          </p:cNvSpPr>
          <p:nvPr>
            <p:ph type="title"/>
          </p:nvPr>
        </p:nvSpPr>
        <p:spPr>
          <a:xfrm>
            <a:off x="511969" y="508992"/>
            <a:ext cx="11239500" cy="567928"/>
          </a:xfrm>
          <a:prstGeom prst="rect">
            <a:avLst/>
          </a:prstGeom>
        </p:spPr>
        <p:txBody>
          <a:bodyPr/>
          <a:lstStyle/>
          <a:p>
            <a:r>
              <a:t>Title Text</a:t>
            </a:r>
          </a:p>
        </p:txBody>
      </p:sp>
      <p:sp>
        <p:nvSpPr>
          <p:cNvPr id="209" name="Shape 209"/>
          <p:cNvSpPr>
            <a:spLocks noGrp="1"/>
          </p:cNvSpPr>
          <p:nvPr>
            <p:ph type="body" sz="quarter" idx="13"/>
          </p:nvPr>
        </p:nvSpPr>
        <p:spPr>
          <a:xfrm>
            <a:off x="1409077" y="1440688"/>
            <a:ext cx="9477376" cy="379976"/>
          </a:xfrm>
          <a:prstGeom prst="rect">
            <a:avLst/>
          </a:prstGeom>
        </p:spPr>
        <p:txBody>
          <a:bodyPr lIns="38100" tIns="38100" rIns="38100" bIns="38100">
            <a:spAutoFit/>
          </a:bodyPr>
          <a:lstStyle>
            <a:lvl1pPr marL="0" indent="0">
              <a:buSzTx/>
              <a:buNone/>
            </a:lvl1pPr>
          </a:lstStyle>
          <a:p>
            <a:r>
              <a:t>Step 1</a:t>
            </a:r>
          </a:p>
        </p:txBody>
      </p:sp>
      <p:sp>
        <p:nvSpPr>
          <p:cNvPr id="210" name="Shape 210"/>
          <p:cNvSpPr>
            <a:spLocks noGrp="1"/>
          </p:cNvSpPr>
          <p:nvPr>
            <p:ph type="body" sz="quarter" idx="14"/>
          </p:nvPr>
        </p:nvSpPr>
        <p:spPr>
          <a:xfrm>
            <a:off x="1409077" y="2369376"/>
            <a:ext cx="9477376" cy="379976"/>
          </a:xfrm>
          <a:prstGeom prst="rect">
            <a:avLst/>
          </a:prstGeom>
        </p:spPr>
        <p:txBody>
          <a:bodyPr lIns="38100" tIns="38100" rIns="38100" bIns="38100">
            <a:spAutoFit/>
          </a:bodyPr>
          <a:lstStyle>
            <a:lvl1pPr marL="0" indent="0">
              <a:buSzTx/>
              <a:buNone/>
            </a:lvl1pPr>
          </a:lstStyle>
          <a:p>
            <a:r>
              <a:t>Step 2</a:t>
            </a:r>
          </a:p>
        </p:txBody>
      </p:sp>
      <p:sp>
        <p:nvSpPr>
          <p:cNvPr id="211" name="Shape 211"/>
          <p:cNvSpPr>
            <a:spLocks noGrp="1"/>
          </p:cNvSpPr>
          <p:nvPr>
            <p:ph type="body" sz="quarter" idx="15"/>
          </p:nvPr>
        </p:nvSpPr>
        <p:spPr>
          <a:xfrm>
            <a:off x="1409077" y="3298063"/>
            <a:ext cx="9477376" cy="379976"/>
          </a:xfrm>
          <a:prstGeom prst="rect">
            <a:avLst/>
          </a:prstGeom>
        </p:spPr>
        <p:txBody>
          <a:bodyPr lIns="38100" tIns="38100" rIns="38100" bIns="38100">
            <a:spAutoFit/>
          </a:bodyPr>
          <a:lstStyle>
            <a:lvl1pPr marL="0" indent="0">
              <a:buSzTx/>
              <a:buNone/>
            </a:lvl1pPr>
          </a:lstStyle>
          <a:p>
            <a:r>
              <a:t>Step 3</a:t>
            </a:r>
          </a:p>
        </p:txBody>
      </p:sp>
      <p:sp>
        <p:nvSpPr>
          <p:cNvPr id="212" name="Shape 212"/>
          <p:cNvSpPr>
            <a:spLocks noGrp="1"/>
          </p:cNvSpPr>
          <p:nvPr>
            <p:ph type="body" sz="quarter" idx="16"/>
          </p:nvPr>
        </p:nvSpPr>
        <p:spPr>
          <a:xfrm>
            <a:off x="1409077" y="4226751"/>
            <a:ext cx="9477376" cy="379976"/>
          </a:xfrm>
          <a:prstGeom prst="rect">
            <a:avLst/>
          </a:prstGeom>
        </p:spPr>
        <p:txBody>
          <a:bodyPr lIns="38100" tIns="38100" rIns="38100" bIns="38100">
            <a:spAutoFit/>
          </a:bodyPr>
          <a:lstStyle>
            <a:lvl1pPr marL="0" indent="0">
              <a:buSzTx/>
              <a:buNone/>
            </a:lvl1pPr>
          </a:lstStyle>
          <a:p>
            <a:r>
              <a:t>Step 4</a:t>
            </a:r>
          </a:p>
        </p:txBody>
      </p:sp>
      <p:sp>
        <p:nvSpPr>
          <p:cNvPr id="213" name="Shape 213"/>
          <p:cNvSpPr>
            <a:spLocks noGrp="1"/>
          </p:cNvSpPr>
          <p:nvPr>
            <p:ph type="body" sz="quarter" idx="17"/>
          </p:nvPr>
        </p:nvSpPr>
        <p:spPr>
          <a:xfrm>
            <a:off x="1409077" y="5155438"/>
            <a:ext cx="9477376" cy="379976"/>
          </a:xfrm>
          <a:prstGeom prst="rect">
            <a:avLst/>
          </a:prstGeom>
        </p:spPr>
        <p:txBody>
          <a:bodyPr lIns="38100" tIns="38100" rIns="38100" bIns="38100">
            <a:spAutoFit/>
          </a:bodyPr>
          <a:lstStyle>
            <a:lvl1pPr marL="0" indent="0">
              <a:buSzTx/>
              <a:buNone/>
            </a:lvl1pPr>
          </a:lstStyle>
          <a:p>
            <a:r>
              <a:t>Step 5</a:t>
            </a:r>
          </a:p>
        </p:txBody>
      </p:sp>
      <p:pic>
        <p:nvPicPr>
          <p:cNvPr id="214" name="blue1.png"/>
          <p:cNvPicPr>
            <a:picLocks noChangeAspect="1"/>
          </p:cNvPicPr>
          <p:nvPr/>
        </p:nvPicPr>
        <p:blipFill>
          <a:blip r:embed="rId2">
            <a:extLst/>
          </a:blip>
          <a:stretch>
            <a:fillRect/>
          </a:stretch>
        </p:blipFill>
        <p:spPr>
          <a:xfrm>
            <a:off x="539921" y="1333532"/>
            <a:ext cx="714376" cy="567929"/>
          </a:xfrm>
          <a:prstGeom prst="rect">
            <a:avLst/>
          </a:prstGeom>
          <a:ln w="12700">
            <a:miter lim="400000"/>
          </a:ln>
        </p:spPr>
      </p:pic>
      <p:sp>
        <p:nvSpPr>
          <p:cNvPr id="215" name="Shape 215"/>
          <p:cNvSpPr>
            <a:spLocks noGrp="1"/>
          </p:cNvSpPr>
          <p:nvPr>
            <p:ph type="body" sz="quarter" idx="18"/>
          </p:nvPr>
        </p:nvSpPr>
        <p:spPr>
          <a:xfrm>
            <a:off x="560161" y="1382645"/>
            <a:ext cx="673895" cy="505421"/>
          </a:xfrm>
          <a:prstGeom prst="ellipse">
            <a:avLst/>
          </a:prstGeom>
          <a:solidFill>
            <a:srgbClr val="62BAB8"/>
          </a:solidFill>
          <a:ln w="88900">
            <a:solidFill>
              <a:srgbClr val="62BAB8"/>
            </a:solidFill>
          </a:ln>
        </p:spPr>
        <p:txBody>
          <a:bodyPr lIns="38100" tIns="38100" rIns="38100" bIns="38100" anchor="ctr"/>
          <a:lstStyle>
            <a:lvl1pPr marL="0" indent="0" algn="ctr" defTabSz="321457">
              <a:spcBef>
                <a:spcPts val="0"/>
              </a:spcBef>
              <a:buSzTx/>
              <a:buNone/>
              <a:defRPr sz="2109">
                <a:solidFill>
                  <a:srgbClr val="FFFFFF"/>
                </a:solidFill>
                <a:effectLst>
                  <a:outerShdw blurRad="38100" dist="12700" dir="5400000" rotWithShape="0">
                    <a:srgbClr val="000000">
                      <a:alpha val="50000"/>
                    </a:srgbClr>
                  </a:outerShdw>
                </a:effectLst>
                <a:latin typeface="Roboto Black"/>
                <a:ea typeface="Roboto Black"/>
                <a:cs typeface="Roboto Black"/>
                <a:sym typeface="Roboto Black"/>
              </a:defRPr>
            </a:lvl1pPr>
          </a:lstStyle>
          <a:p>
            <a:r>
              <a:t>1 </a:t>
            </a:r>
          </a:p>
        </p:txBody>
      </p:sp>
      <p:sp>
        <p:nvSpPr>
          <p:cNvPr id="216" name="Shape 216"/>
          <p:cNvSpPr>
            <a:spLocks noGrp="1"/>
          </p:cNvSpPr>
          <p:nvPr>
            <p:ph type="body" sz="quarter" idx="19"/>
          </p:nvPr>
        </p:nvSpPr>
        <p:spPr>
          <a:xfrm>
            <a:off x="560161" y="2295259"/>
            <a:ext cx="673895" cy="505421"/>
          </a:xfrm>
          <a:prstGeom prst="ellipse">
            <a:avLst/>
          </a:prstGeom>
          <a:solidFill>
            <a:srgbClr val="62BAB8"/>
          </a:solidFill>
          <a:ln w="88900">
            <a:solidFill>
              <a:srgbClr val="62BAB8"/>
            </a:solidFill>
          </a:ln>
        </p:spPr>
        <p:txBody>
          <a:bodyPr lIns="38100" tIns="38100" rIns="38100" bIns="38100" anchor="ctr"/>
          <a:lstStyle>
            <a:lvl1pPr marL="0" indent="0" algn="ctr" defTabSz="321457">
              <a:spcBef>
                <a:spcPts val="0"/>
              </a:spcBef>
              <a:buSzTx/>
              <a:buNone/>
              <a:defRPr sz="2109">
                <a:solidFill>
                  <a:srgbClr val="FFFFFF"/>
                </a:solidFill>
                <a:effectLst>
                  <a:outerShdw blurRad="38100" dist="12700" dir="5400000" rotWithShape="0">
                    <a:srgbClr val="000000">
                      <a:alpha val="50000"/>
                    </a:srgbClr>
                  </a:outerShdw>
                </a:effectLst>
                <a:latin typeface="Roboto Black"/>
                <a:ea typeface="Roboto Black"/>
                <a:cs typeface="Roboto Black"/>
                <a:sym typeface="Roboto Black"/>
              </a:defRPr>
            </a:lvl1pPr>
          </a:lstStyle>
          <a:p>
            <a:r>
              <a:t>2</a:t>
            </a:r>
          </a:p>
        </p:txBody>
      </p:sp>
      <p:sp>
        <p:nvSpPr>
          <p:cNvPr id="217" name="Shape 217"/>
          <p:cNvSpPr>
            <a:spLocks noGrp="1"/>
          </p:cNvSpPr>
          <p:nvPr>
            <p:ph type="body" sz="quarter" idx="20"/>
          </p:nvPr>
        </p:nvSpPr>
        <p:spPr>
          <a:xfrm>
            <a:off x="560161" y="3225733"/>
            <a:ext cx="673895" cy="505421"/>
          </a:xfrm>
          <a:prstGeom prst="ellipse">
            <a:avLst/>
          </a:prstGeom>
          <a:solidFill>
            <a:srgbClr val="62BAB8"/>
          </a:solidFill>
          <a:ln w="88900">
            <a:solidFill>
              <a:srgbClr val="62BAB8"/>
            </a:solidFill>
          </a:ln>
        </p:spPr>
        <p:txBody>
          <a:bodyPr lIns="38100" tIns="38100" rIns="38100" bIns="38100" anchor="ctr"/>
          <a:lstStyle>
            <a:lvl1pPr marL="0" indent="0" algn="ctr" defTabSz="321457">
              <a:spcBef>
                <a:spcPts val="0"/>
              </a:spcBef>
              <a:buSzTx/>
              <a:buNone/>
              <a:defRPr sz="2109">
                <a:solidFill>
                  <a:srgbClr val="FFFFFF"/>
                </a:solidFill>
                <a:effectLst>
                  <a:outerShdw blurRad="38100" dist="12700" dir="5400000" rotWithShape="0">
                    <a:srgbClr val="000000">
                      <a:alpha val="50000"/>
                    </a:srgbClr>
                  </a:outerShdw>
                </a:effectLst>
                <a:latin typeface="Roboto Black"/>
                <a:ea typeface="Roboto Black"/>
                <a:cs typeface="Roboto Black"/>
                <a:sym typeface="Roboto Black"/>
              </a:defRPr>
            </a:lvl1pPr>
          </a:lstStyle>
          <a:p>
            <a:r>
              <a:t>3</a:t>
            </a:r>
          </a:p>
        </p:txBody>
      </p:sp>
      <p:sp>
        <p:nvSpPr>
          <p:cNvPr id="218" name="Shape 218"/>
          <p:cNvSpPr>
            <a:spLocks noGrp="1"/>
          </p:cNvSpPr>
          <p:nvPr>
            <p:ph type="body" sz="quarter" idx="21"/>
          </p:nvPr>
        </p:nvSpPr>
        <p:spPr>
          <a:xfrm>
            <a:off x="560161" y="4156207"/>
            <a:ext cx="673895" cy="505421"/>
          </a:xfrm>
          <a:prstGeom prst="ellipse">
            <a:avLst/>
          </a:prstGeom>
          <a:solidFill>
            <a:srgbClr val="62BAB8"/>
          </a:solidFill>
          <a:ln w="88900">
            <a:solidFill>
              <a:srgbClr val="62BAB8"/>
            </a:solidFill>
          </a:ln>
        </p:spPr>
        <p:txBody>
          <a:bodyPr lIns="38100" tIns="38100" rIns="38100" bIns="38100" anchor="ctr"/>
          <a:lstStyle>
            <a:lvl1pPr marL="0" indent="0" algn="ctr" defTabSz="321457">
              <a:spcBef>
                <a:spcPts val="0"/>
              </a:spcBef>
              <a:buSzTx/>
              <a:buNone/>
              <a:defRPr sz="2109">
                <a:solidFill>
                  <a:srgbClr val="FFFFFF"/>
                </a:solidFill>
                <a:effectLst>
                  <a:outerShdw blurRad="38100" dist="12700" dir="5400000" rotWithShape="0">
                    <a:srgbClr val="000000">
                      <a:alpha val="50000"/>
                    </a:srgbClr>
                  </a:outerShdw>
                </a:effectLst>
                <a:latin typeface="Roboto Black"/>
                <a:ea typeface="Roboto Black"/>
                <a:cs typeface="Roboto Black"/>
                <a:sym typeface="Roboto Black"/>
              </a:defRPr>
            </a:lvl1pPr>
          </a:lstStyle>
          <a:p>
            <a:r>
              <a:t>4</a:t>
            </a:r>
          </a:p>
        </p:txBody>
      </p:sp>
      <p:sp>
        <p:nvSpPr>
          <p:cNvPr id="219" name="Shape 219"/>
          <p:cNvSpPr>
            <a:spLocks noGrp="1"/>
          </p:cNvSpPr>
          <p:nvPr>
            <p:ph type="body" sz="quarter" idx="22"/>
          </p:nvPr>
        </p:nvSpPr>
        <p:spPr>
          <a:xfrm>
            <a:off x="560161" y="5086679"/>
            <a:ext cx="673895" cy="505421"/>
          </a:xfrm>
          <a:prstGeom prst="ellipse">
            <a:avLst/>
          </a:prstGeom>
          <a:solidFill>
            <a:srgbClr val="62BAB8"/>
          </a:solidFill>
          <a:ln w="88900">
            <a:solidFill>
              <a:srgbClr val="62BAB8"/>
            </a:solidFill>
          </a:ln>
        </p:spPr>
        <p:txBody>
          <a:bodyPr lIns="38100" tIns="38100" rIns="38100" bIns="38100" anchor="ctr"/>
          <a:lstStyle>
            <a:lvl1pPr marL="0" indent="0" algn="ctr" defTabSz="321457">
              <a:spcBef>
                <a:spcPts val="0"/>
              </a:spcBef>
              <a:buSzTx/>
              <a:buNone/>
              <a:defRPr sz="2109">
                <a:solidFill>
                  <a:srgbClr val="FFFFFF"/>
                </a:solidFill>
                <a:effectLst>
                  <a:outerShdw blurRad="38100" dist="12700" dir="5400000" rotWithShape="0">
                    <a:srgbClr val="000000">
                      <a:alpha val="50000"/>
                    </a:srgbClr>
                  </a:outerShdw>
                </a:effectLst>
                <a:latin typeface="Roboto Black"/>
                <a:ea typeface="Roboto Black"/>
                <a:cs typeface="Roboto Black"/>
                <a:sym typeface="Roboto Black"/>
              </a:defRPr>
            </a:lvl1pPr>
          </a:lstStyle>
          <a:p>
            <a:r>
              <a:t>5</a:t>
            </a:r>
          </a:p>
        </p:txBody>
      </p:sp>
      <p:grpSp>
        <p:nvGrpSpPr>
          <p:cNvPr id="223" name="Group 223"/>
          <p:cNvGrpSpPr/>
          <p:nvPr/>
        </p:nvGrpSpPr>
        <p:grpSpPr>
          <a:xfrm>
            <a:off x="0" y="6366867"/>
            <a:ext cx="12192000" cy="491133"/>
            <a:chOff x="0" y="0"/>
            <a:chExt cx="13004800" cy="698500"/>
          </a:xfrm>
        </p:grpSpPr>
        <p:sp>
          <p:nvSpPr>
            <p:cNvPr id="220" name="Shape 220"/>
            <p:cNvSpPr/>
            <p:nvPr/>
          </p:nvSpPr>
          <p:spPr>
            <a:xfrm>
              <a:off x="0" y="63500"/>
              <a:ext cx="13004800" cy="635000"/>
            </a:xfrm>
            <a:prstGeom prst="rect">
              <a:avLst/>
            </a:prstGeom>
            <a:solidFill>
              <a:srgbClr val="0D2D40"/>
            </a:solidFill>
            <a:ln w="25400" cap="flat">
              <a:noFill/>
              <a:miter lim="400000"/>
            </a:ln>
            <a:effectLst/>
          </p:spPr>
          <p:txBody>
            <a:bodyPr wrap="square" lIns="50800" tIns="50800" rIns="50800" bIns="50800" numCol="1" anchor="t">
              <a:noAutofit/>
            </a:bodyPr>
            <a:lstStyle/>
            <a:p>
              <a:pPr>
                <a:defRPr sz="4000">
                  <a:effectLst>
                    <a:outerShdw blurRad="38100" dist="12700" dir="5400000" rotWithShape="0">
                      <a:srgbClr val="000000">
                        <a:alpha val="50000"/>
                      </a:srgbClr>
                    </a:outerShdw>
                  </a:effectLst>
                  <a:latin typeface="Gill Sans"/>
                  <a:ea typeface="Gill Sans"/>
                  <a:cs typeface="Gill Sans"/>
                  <a:sym typeface="Gill Sans"/>
                </a:defRPr>
              </a:pPr>
              <a:endParaRPr sz="2812"/>
            </a:p>
          </p:txBody>
        </p:sp>
        <p:pic>
          <p:nvPicPr>
            <p:cNvPr id="221" name="ps_logo_horizontal_white.pdf"/>
            <p:cNvPicPr>
              <a:picLocks noChangeAspect="1"/>
            </p:cNvPicPr>
            <p:nvPr/>
          </p:nvPicPr>
          <p:blipFill>
            <a:blip r:embed="rId3">
              <a:extLst/>
            </a:blip>
            <a:stretch>
              <a:fillRect/>
            </a:stretch>
          </p:blipFill>
          <p:spPr>
            <a:xfrm>
              <a:off x="11042650" y="213989"/>
              <a:ext cx="1777937" cy="342901"/>
            </a:xfrm>
            <a:prstGeom prst="rect">
              <a:avLst/>
            </a:prstGeom>
            <a:ln w="12700" cap="flat">
              <a:noFill/>
              <a:miter lim="400000"/>
            </a:ln>
            <a:effectLst/>
          </p:spPr>
        </p:pic>
        <p:pic>
          <p:nvPicPr>
            <p:cNvPr id="222" name="Horizontal Gradient Bar 1024.pdf"/>
            <p:cNvPicPr>
              <a:picLocks noChangeAspect="1"/>
            </p:cNvPicPr>
            <p:nvPr/>
          </p:nvPicPr>
          <p:blipFill>
            <a:blip r:embed="rId4">
              <a:extLst/>
            </a:blip>
            <a:stretch>
              <a:fillRect/>
            </a:stretch>
          </p:blipFill>
          <p:spPr>
            <a:xfrm>
              <a:off x="0" y="0"/>
              <a:ext cx="13004800" cy="63500"/>
            </a:xfrm>
            <a:prstGeom prst="rect">
              <a:avLst/>
            </a:prstGeom>
            <a:ln w="12700" cap="flat">
              <a:noFill/>
              <a:miter lim="400000"/>
            </a:ln>
            <a:effectLst/>
          </p:spPr>
        </p:pic>
      </p:grpSp>
      <p:sp>
        <p:nvSpPr>
          <p:cNvPr id="224" name="Shape 224"/>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50076624"/>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Step by Step Content">
    <p:spTree>
      <p:nvGrpSpPr>
        <p:cNvPr id="1" name=""/>
        <p:cNvGrpSpPr/>
        <p:nvPr/>
      </p:nvGrpSpPr>
      <p:grpSpPr>
        <a:xfrm>
          <a:off x="0" y="0"/>
          <a:ext cx="0" cy="0"/>
          <a:chOff x="0" y="0"/>
          <a:chExt cx="0" cy="0"/>
        </a:xfrm>
      </p:grpSpPr>
      <p:sp>
        <p:nvSpPr>
          <p:cNvPr id="231" name="Shape 231"/>
          <p:cNvSpPr>
            <a:spLocks noGrp="1"/>
          </p:cNvSpPr>
          <p:nvPr>
            <p:ph type="body" sz="quarter" idx="13"/>
          </p:nvPr>
        </p:nvSpPr>
        <p:spPr>
          <a:xfrm>
            <a:off x="6856418" y="417354"/>
            <a:ext cx="673895" cy="505421"/>
          </a:xfrm>
          <a:prstGeom prst="ellipse">
            <a:avLst/>
          </a:prstGeom>
          <a:solidFill>
            <a:srgbClr val="62BAB8"/>
          </a:solidFill>
          <a:ln w="88900">
            <a:solidFill>
              <a:srgbClr val="62BAB8"/>
            </a:solidFill>
          </a:ln>
        </p:spPr>
        <p:txBody>
          <a:bodyPr lIns="38100" tIns="38100" rIns="38100" bIns="38100" anchor="ctr"/>
          <a:lstStyle>
            <a:lvl1pPr marL="0" indent="0" algn="ctr" defTabSz="321457">
              <a:spcBef>
                <a:spcPts val="0"/>
              </a:spcBef>
              <a:buSzTx/>
              <a:buNone/>
              <a:defRPr sz="2109">
                <a:solidFill>
                  <a:srgbClr val="FFFFFF"/>
                </a:solidFill>
                <a:effectLst>
                  <a:outerShdw blurRad="38100" dist="12700" dir="5400000" rotWithShape="0">
                    <a:srgbClr val="000000">
                      <a:alpha val="50000"/>
                    </a:srgbClr>
                  </a:outerShdw>
                </a:effectLst>
                <a:latin typeface="Roboto Black"/>
                <a:ea typeface="Roboto Black"/>
                <a:cs typeface="Roboto Black"/>
                <a:sym typeface="Roboto Black"/>
              </a:defRPr>
            </a:lvl1pPr>
          </a:lstStyle>
          <a:p>
            <a:r>
              <a:t>1 </a:t>
            </a:r>
          </a:p>
        </p:txBody>
      </p:sp>
      <p:sp>
        <p:nvSpPr>
          <p:cNvPr id="232" name="Shape 232"/>
          <p:cNvSpPr>
            <a:spLocks noGrp="1"/>
          </p:cNvSpPr>
          <p:nvPr>
            <p:ph type="body" sz="quarter" idx="14"/>
          </p:nvPr>
        </p:nvSpPr>
        <p:spPr>
          <a:xfrm>
            <a:off x="7874281" y="417354"/>
            <a:ext cx="673894" cy="505421"/>
          </a:xfrm>
          <a:prstGeom prst="ellipse">
            <a:avLst/>
          </a:prstGeom>
          <a:solidFill>
            <a:srgbClr val="A0A0A0"/>
          </a:solidFill>
          <a:ln w="88900">
            <a:solidFill>
              <a:srgbClr val="A0A0A0"/>
            </a:solidFill>
          </a:ln>
        </p:spPr>
        <p:txBody>
          <a:bodyPr lIns="38100" tIns="38100" rIns="38100" bIns="38100" anchor="ctr"/>
          <a:lstStyle>
            <a:lvl1pPr marL="0" indent="0" algn="ctr" defTabSz="321457">
              <a:spcBef>
                <a:spcPts val="0"/>
              </a:spcBef>
              <a:buSzTx/>
              <a:buNone/>
              <a:defRPr sz="2109">
                <a:solidFill>
                  <a:srgbClr val="FFFFFF"/>
                </a:solidFill>
                <a:effectLst>
                  <a:outerShdw blurRad="38100" dist="12700" dir="5400000" rotWithShape="0">
                    <a:srgbClr val="000000">
                      <a:alpha val="50000"/>
                    </a:srgbClr>
                  </a:outerShdw>
                </a:effectLst>
                <a:latin typeface="Roboto Black"/>
                <a:ea typeface="Roboto Black"/>
                <a:cs typeface="Roboto Black"/>
                <a:sym typeface="Roboto Black"/>
              </a:defRPr>
            </a:lvl1pPr>
          </a:lstStyle>
          <a:p>
            <a:r>
              <a:t>2</a:t>
            </a:r>
          </a:p>
        </p:txBody>
      </p:sp>
      <p:sp>
        <p:nvSpPr>
          <p:cNvPr id="233" name="Shape 233"/>
          <p:cNvSpPr>
            <a:spLocks noGrp="1"/>
          </p:cNvSpPr>
          <p:nvPr>
            <p:ph type="body" sz="quarter" idx="15"/>
          </p:nvPr>
        </p:nvSpPr>
        <p:spPr>
          <a:xfrm>
            <a:off x="8892145" y="417354"/>
            <a:ext cx="673895" cy="505421"/>
          </a:xfrm>
          <a:prstGeom prst="ellipse">
            <a:avLst/>
          </a:prstGeom>
          <a:solidFill>
            <a:srgbClr val="A0A0A0"/>
          </a:solidFill>
          <a:ln w="88900">
            <a:solidFill>
              <a:srgbClr val="A0A0A0"/>
            </a:solidFill>
          </a:ln>
        </p:spPr>
        <p:txBody>
          <a:bodyPr lIns="38100" tIns="38100" rIns="38100" bIns="38100" anchor="ctr"/>
          <a:lstStyle>
            <a:lvl1pPr marL="0" indent="0" algn="ctr" defTabSz="321457">
              <a:spcBef>
                <a:spcPts val="0"/>
              </a:spcBef>
              <a:buSzTx/>
              <a:buNone/>
              <a:defRPr sz="2109">
                <a:solidFill>
                  <a:srgbClr val="FFFFFF"/>
                </a:solidFill>
                <a:effectLst>
                  <a:outerShdw blurRad="38100" dist="12700" dir="5400000" rotWithShape="0">
                    <a:srgbClr val="000000">
                      <a:alpha val="50000"/>
                    </a:srgbClr>
                  </a:outerShdw>
                </a:effectLst>
                <a:latin typeface="Roboto Black"/>
                <a:ea typeface="Roboto Black"/>
                <a:cs typeface="Roboto Black"/>
                <a:sym typeface="Roboto Black"/>
              </a:defRPr>
            </a:lvl1pPr>
          </a:lstStyle>
          <a:p>
            <a:r>
              <a:t>3</a:t>
            </a:r>
          </a:p>
        </p:txBody>
      </p:sp>
      <p:sp>
        <p:nvSpPr>
          <p:cNvPr id="234" name="Shape 234"/>
          <p:cNvSpPr>
            <a:spLocks noGrp="1"/>
          </p:cNvSpPr>
          <p:nvPr>
            <p:ph type="body" sz="quarter" idx="16"/>
          </p:nvPr>
        </p:nvSpPr>
        <p:spPr>
          <a:xfrm>
            <a:off x="9910007" y="417354"/>
            <a:ext cx="673895" cy="505421"/>
          </a:xfrm>
          <a:prstGeom prst="ellipse">
            <a:avLst/>
          </a:prstGeom>
          <a:solidFill>
            <a:srgbClr val="A0A0A0"/>
          </a:solidFill>
          <a:ln w="88900">
            <a:solidFill>
              <a:srgbClr val="A0A0A0"/>
            </a:solidFill>
          </a:ln>
        </p:spPr>
        <p:txBody>
          <a:bodyPr lIns="38100" tIns="38100" rIns="38100" bIns="38100" anchor="ctr"/>
          <a:lstStyle>
            <a:lvl1pPr marL="0" indent="0" algn="ctr" defTabSz="321457">
              <a:spcBef>
                <a:spcPts val="0"/>
              </a:spcBef>
              <a:buSzTx/>
              <a:buNone/>
              <a:defRPr sz="2109">
                <a:solidFill>
                  <a:srgbClr val="FFFFFF"/>
                </a:solidFill>
                <a:effectLst>
                  <a:outerShdw blurRad="38100" dist="12700" dir="5400000" rotWithShape="0">
                    <a:srgbClr val="000000">
                      <a:alpha val="50000"/>
                    </a:srgbClr>
                  </a:outerShdw>
                </a:effectLst>
                <a:latin typeface="Roboto Black"/>
                <a:ea typeface="Roboto Black"/>
                <a:cs typeface="Roboto Black"/>
                <a:sym typeface="Roboto Black"/>
              </a:defRPr>
            </a:lvl1pPr>
          </a:lstStyle>
          <a:p>
            <a:r>
              <a:t>4</a:t>
            </a:r>
          </a:p>
        </p:txBody>
      </p:sp>
      <p:sp>
        <p:nvSpPr>
          <p:cNvPr id="235" name="Shape 235"/>
          <p:cNvSpPr>
            <a:spLocks noGrp="1"/>
          </p:cNvSpPr>
          <p:nvPr>
            <p:ph type="body" sz="quarter" idx="17"/>
          </p:nvPr>
        </p:nvSpPr>
        <p:spPr>
          <a:xfrm>
            <a:off x="10927871" y="417354"/>
            <a:ext cx="673895" cy="505421"/>
          </a:xfrm>
          <a:prstGeom prst="ellipse">
            <a:avLst/>
          </a:prstGeom>
          <a:solidFill>
            <a:srgbClr val="A0A0A0"/>
          </a:solidFill>
          <a:ln w="88900">
            <a:solidFill>
              <a:srgbClr val="A0A0A0"/>
            </a:solidFill>
          </a:ln>
        </p:spPr>
        <p:txBody>
          <a:bodyPr lIns="38100" tIns="38100" rIns="38100" bIns="38100" anchor="ctr"/>
          <a:lstStyle>
            <a:lvl1pPr marL="0" indent="0" algn="ctr" defTabSz="321457">
              <a:spcBef>
                <a:spcPts val="0"/>
              </a:spcBef>
              <a:buSzTx/>
              <a:buNone/>
              <a:defRPr sz="2109">
                <a:solidFill>
                  <a:srgbClr val="FFFFFF"/>
                </a:solidFill>
                <a:effectLst>
                  <a:outerShdw blurRad="38100" dist="12700" dir="5400000" rotWithShape="0">
                    <a:srgbClr val="000000">
                      <a:alpha val="50000"/>
                    </a:srgbClr>
                  </a:outerShdw>
                </a:effectLst>
                <a:latin typeface="Roboto Black"/>
                <a:ea typeface="Roboto Black"/>
                <a:cs typeface="Roboto Black"/>
                <a:sym typeface="Roboto Black"/>
              </a:defRPr>
            </a:lvl1pPr>
          </a:lstStyle>
          <a:p>
            <a:r>
              <a:t>5</a:t>
            </a:r>
          </a:p>
        </p:txBody>
      </p:sp>
      <p:grpSp>
        <p:nvGrpSpPr>
          <p:cNvPr id="239" name="Group 239"/>
          <p:cNvGrpSpPr/>
          <p:nvPr/>
        </p:nvGrpSpPr>
        <p:grpSpPr>
          <a:xfrm>
            <a:off x="0" y="6366867"/>
            <a:ext cx="12192000" cy="491133"/>
            <a:chOff x="0" y="0"/>
            <a:chExt cx="13004800" cy="698500"/>
          </a:xfrm>
        </p:grpSpPr>
        <p:sp>
          <p:nvSpPr>
            <p:cNvPr id="236" name="Shape 236"/>
            <p:cNvSpPr/>
            <p:nvPr/>
          </p:nvSpPr>
          <p:spPr>
            <a:xfrm>
              <a:off x="0" y="63500"/>
              <a:ext cx="13004800" cy="635000"/>
            </a:xfrm>
            <a:prstGeom prst="rect">
              <a:avLst/>
            </a:prstGeom>
            <a:solidFill>
              <a:srgbClr val="0D2D40"/>
            </a:solidFill>
            <a:ln w="25400" cap="flat">
              <a:noFill/>
              <a:miter lim="400000"/>
            </a:ln>
            <a:effectLst/>
          </p:spPr>
          <p:txBody>
            <a:bodyPr wrap="square" lIns="50800" tIns="50800" rIns="50800" bIns="50800" numCol="1" anchor="t">
              <a:noAutofit/>
            </a:bodyPr>
            <a:lstStyle/>
            <a:p>
              <a:pPr>
                <a:defRPr sz="4000">
                  <a:effectLst>
                    <a:outerShdw blurRad="38100" dist="12700" dir="5400000" rotWithShape="0">
                      <a:srgbClr val="000000">
                        <a:alpha val="50000"/>
                      </a:srgbClr>
                    </a:outerShdw>
                  </a:effectLst>
                  <a:latin typeface="Gill Sans"/>
                  <a:ea typeface="Gill Sans"/>
                  <a:cs typeface="Gill Sans"/>
                  <a:sym typeface="Gill Sans"/>
                </a:defRPr>
              </a:pPr>
              <a:endParaRPr sz="2812"/>
            </a:p>
          </p:txBody>
        </p:sp>
        <p:pic>
          <p:nvPicPr>
            <p:cNvPr id="237" name="ps_logo_horizontal_white.pdf"/>
            <p:cNvPicPr>
              <a:picLocks noChangeAspect="1"/>
            </p:cNvPicPr>
            <p:nvPr/>
          </p:nvPicPr>
          <p:blipFill>
            <a:blip r:embed="rId2">
              <a:extLst/>
            </a:blip>
            <a:stretch>
              <a:fillRect/>
            </a:stretch>
          </p:blipFill>
          <p:spPr>
            <a:xfrm>
              <a:off x="11042650" y="213989"/>
              <a:ext cx="1777937" cy="342901"/>
            </a:xfrm>
            <a:prstGeom prst="rect">
              <a:avLst/>
            </a:prstGeom>
            <a:ln w="12700" cap="flat">
              <a:noFill/>
              <a:miter lim="400000"/>
            </a:ln>
            <a:effectLst/>
          </p:spPr>
        </p:pic>
        <p:pic>
          <p:nvPicPr>
            <p:cNvPr id="238" name="Horizontal Gradient Bar 1024.pdf"/>
            <p:cNvPicPr>
              <a:picLocks noChangeAspect="1"/>
            </p:cNvPicPr>
            <p:nvPr/>
          </p:nvPicPr>
          <p:blipFill>
            <a:blip r:embed="rId3">
              <a:extLst/>
            </a:blip>
            <a:stretch>
              <a:fillRect/>
            </a:stretch>
          </p:blipFill>
          <p:spPr>
            <a:xfrm>
              <a:off x="0" y="0"/>
              <a:ext cx="13004800" cy="63500"/>
            </a:xfrm>
            <a:prstGeom prst="rect">
              <a:avLst/>
            </a:prstGeom>
            <a:ln w="12700" cap="flat">
              <a:noFill/>
              <a:miter lim="400000"/>
            </a:ln>
            <a:effectLst/>
          </p:spPr>
        </p:pic>
      </p:grpSp>
      <p:sp>
        <p:nvSpPr>
          <p:cNvPr id="240" name="Shape 240"/>
          <p:cNvSpPr>
            <a:spLocks noGrp="1"/>
          </p:cNvSpPr>
          <p:nvPr>
            <p:ph type="body" idx="1"/>
          </p:nvPr>
        </p:nvSpPr>
        <p:spPr>
          <a:xfrm>
            <a:off x="500063" y="1339453"/>
            <a:ext cx="11239500" cy="4902398"/>
          </a:xfrm>
          <a:prstGeom prst="rect">
            <a:avLst/>
          </a:prstGeom>
        </p:spPr>
        <p:txBody>
          <a:bodyPr/>
          <a:lstStyle>
            <a:lvl1pPr marL="357175"/>
            <a:lvl2pPr marL="714350"/>
            <a:lvl3pPr marL="1071524"/>
            <a:lvl4pPr marL="1428699"/>
            <a:lvl5pPr marL="1785874"/>
          </a:lstStyle>
          <a:p>
            <a:r>
              <a:t>Body Level One</a:t>
            </a:r>
          </a:p>
          <a:p>
            <a:pPr lvl="1"/>
            <a:r>
              <a:t>Body Level Two</a:t>
            </a:r>
          </a:p>
          <a:p>
            <a:pPr lvl="2"/>
            <a:r>
              <a:t>Body Level Three</a:t>
            </a:r>
          </a:p>
          <a:p>
            <a:pPr lvl="3"/>
            <a:r>
              <a:t>Body Level Four</a:t>
            </a:r>
          </a:p>
          <a:p>
            <a:pPr lvl="4"/>
            <a:r>
              <a:t>Body Level Five</a:t>
            </a:r>
          </a:p>
        </p:txBody>
      </p:sp>
      <p:sp>
        <p:nvSpPr>
          <p:cNvPr id="241" name="Shape 24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41337479"/>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Activity - Right">
    <p:spTree>
      <p:nvGrpSpPr>
        <p:cNvPr id="1" name=""/>
        <p:cNvGrpSpPr/>
        <p:nvPr/>
      </p:nvGrpSpPr>
      <p:grpSpPr>
        <a:xfrm>
          <a:off x="0" y="0"/>
          <a:ext cx="0" cy="0"/>
          <a:chOff x="0" y="0"/>
          <a:chExt cx="0" cy="0"/>
        </a:xfrm>
      </p:grpSpPr>
      <p:sp>
        <p:nvSpPr>
          <p:cNvPr id="248" name="Shape 248"/>
          <p:cNvSpPr>
            <a:spLocks noGrp="1"/>
          </p:cNvSpPr>
          <p:nvPr>
            <p:ph type="title"/>
          </p:nvPr>
        </p:nvSpPr>
        <p:spPr>
          <a:xfrm>
            <a:off x="5917406" y="508992"/>
            <a:ext cx="5417344" cy="1160859"/>
          </a:xfrm>
          <a:prstGeom prst="rect">
            <a:avLst/>
          </a:prstGeom>
        </p:spPr>
        <p:txBody>
          <a:bodyPr/>
          <a:lstStyle/>
          <a:p>
            <a:r>
              <a:t>Title Text</a:t>
            </a:r>
          </a:p>
        </p:txBody>
      </p:sp>
      <p:pic>
        <p:nvPicPr>
          <p:cNvPr id="249" name="Activity_left.png"/>
          <p:cNvPicPr>
            <a:picLocks noChangeAspect="1"/>
          </p:cNvPicPr>
          <p:nvPr/>
        </p:nvPicPr>
        <p:blipFill>
          <a:blip r:embed="rId2">
            <a:extLst/>
          </a:blip>
          <a:stretch>
            <a:fillRect/>
          </a:stretch>
        </p:blipFill>
        <p:spPr>
          <a:xfrm>
            <a:off x="195953" y="540728"/>
            <a:ext cx="5417345" cy="6206134"/>
          </a:xfrm>
          <a:prstGeom prst="rect">
            <a:avLst/>
          </a:prstGeom>
          <a:ln w="12700">
            <a:miter lim="400000"/>
          </a:ln>
        </p:spPr>
      </p:pic>
      <p:sp>
        <p:nvSpPr>
          <p:cNvPr id="250" name="Shape 250"/>
          <p:cNvSpPr>
            <a:spLocks noGrp="1"/>
          </p:cNvSpPr>
          <p:nvPr>
            <p:ph type="body" sz="half" idx="1"/>
          </p:nvPr>
        </p:nvSpPr>
        <p:spPr>
          <a:xfrm>
            <a:off x="5953125" y="1325888"/>
            <a:ext cx="5417344" cy="4902399"/>
          </a:xfrm>
          <a:prstGeom prst="rect">
            <a:avLst/>
          </a:prstGeom>
        </p:spPr>
        <p:txBody>
          <a:bodyPr/>
          <a:lstStyle>
            <a:lvl1pPr marL="0" indent="0">
              <a:buSzTx/>
              <a:buNone/>
            </a:lvl1pPr>
            <a:lvl2pPr marL="0" indent="160729">
              <a:buSzTx/>
              <a:buNone/>
            </a:lvl2pPr>
            <a:lvl3pPr marL="0" indent="321457">
              <a:buSzTx/>
              <a:buNone/>
            </a:lvl3pPr>
            <a:lvl4pPr marL="0" indent="482186">
              <a:buSzTx/>
              <a:buNone/>
            </a:lvl4pPr>
            <a:lvl5pPr marL="0" indent="642915">
              <a:buSzTx/>
              <a:buNone/>
            </a:lvl5pPr>
          </a:lstStyle>
          <a:p>
            <a:r>
              <a:t>Body Level One</a:t>
            </a:r>
          </a:p>
          <a:p>
            <a:pPr lvl="1"/>
            <a:r>
              <a:t>Body Level Two</a:t>
            </a:r>
          </a:p>
          <a:p>
            <a:pPr lvl="2"/>
            <a:r>
              <a:t>Body Level Three</a:t>
            </a:r>
          </a:p>
          <a:p>
            <a:pPr lvl="3"/>
            <a:r>
              <a:t>Body Level Four</a:t>
            </a:r>
          </a:p>
          <a:p>
            <a:pPr lvl="4"/>
            <a:r>
              <a:t>Body Level Five</a:t>
            </a:r>
          </a:p>
        </p:txBody>
      </p:sp>
      <p:sp>
        <p:nvSpPr>
          <p:cNvPr id="251" name="Shape 251"/>
          <p:cNvSpPr>
            <a:spLocks noGrp="1"/>
          </p:cNvSpPr>
          <p:nvPr>
            <p:ph type="sldNum" sz="quarter" idx="2"/>
          </p:nvPr>
        </p:nvSpPr>
        <p:spPr>
          <a:xfrm>
            <a:off x="11903180" y="6536531"/>
            <a:ext cx="234038" cy="2325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58892496"/>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Activity - Left">
    <p:spTree>
      <p:nvGrpSpPr>
        <p:cNvPr id="1" name=""/>
        <p:cNvGrpSpPr/>
        <p:nvPr/>
      </p:nvGrpSpPr>
      <p:grpSpPr>
        <a:xfrm>
          <a:off x="0" y="0"/>
          <a:ext cx="0" cy="0"/>
          <a:chOff x="0" y="0"/>
          <a:chExt cx="0" cy="0"/>
        </a:xfrm>
      </p:grpSpPr>
      <p:sp>
        <p:nvSpPr>
          <p:cNvPr id="258" name="Shape 258"/>
          <p:cNvSpPr>
            <a:spLocks noGrp="1"/>
          </p:cNvSpPr>
          <p:nvPr>
            <p:ph type="title"/>
          </p:nvPr>
        </p:nvSpPr>
        <p:spPr>
          <a:xfrm>
            <a:off x="511969" y="508992"/>
            <a:ext cx="6991077" cy="1160859"/>
          </a:xfrm>
          <a:prstGeom prst="rect">
            <a:avLst/>
          </a:prstGeom>
        </p:spPr>
        <p:txBody>
          <a:bodyPr/>
          <a:lstStyle/>
          <a:p>
            <a:r>
              <a:t>Title Text</a:t>
            </a:r>
          </a:p>
        </p:txBody>
      </p:sp>
      <p:pic>
        <p:nvPicPr>
          <p:cNvPr id="259" name="Activity_right.png"/>
          <p:cNvPicPr>
            <a:picLocks noChangeAspect="1"/>
          </p:cNvPicPr>
          <p:nvPr/>
        </p:nvPicPr>
        <p:blipFill>
          <a:blip r:embed="rId2">
            <a:extLst/>
          </a:blip>
          <a:stretch>
            <a:fillRect/>
          </a:stretch>
        </p:blipFill>
        <p:spPr>
          <a:xfrm>
            <a:off x="7194417" y="299145"/>
            <a:ext cx="5167313" cy="6259711"/>
          </a:xfrm>
          <a:prstGeom prst="rect">
            <a:avLst/>
          </a:prstGeom>
          <a:ln w="12700">
            <a:miter lim="400000"/>
          </a:ln>
        </p:spPr>
      </p:pic>
      <p:sp>
        <p:nvSpPr>
          <p:cNvPr id="260" name="Shape 260"/>
          <p:cNvSpPr>
            <a:spLocks noGrp="1"/>
          </p:cNvSpPr>
          <p:nvPr>
            <p:ph type="body" sz="half" idx="1"/>
          </p:nvPr>
        </p:nvSpPr>
        <p:spPr>
          <a:xfrm>
            <a:off x="559594" y="1339453"/>
            <a:ext cx="5754487" cy="4902398"/>
          </a:xfrm>
          <a:prstGeom prst="rect">
            <a:avLst/>
          </a:prstGeom>
        </p:spPr>
        <p:txBody>
          <a:bodyPr/>
          <a:lstStyle>
            <a:lvl1pPr marL="0" indent="0">
              <a:buSzTx/>
              <a:buNone/>
            </a:lvl1pPr>
            <a:lvl2pPr marL="0" indent="160729">
              <a:buSzTx/>
              <a:buNone/>
            </a:lvl2pPr>
            <a:lvl3pPr marL="0" indent="321457">
              <a:buSzTx/>
              <a:buNone/>
            </a:lvl3pPr>
            <a:lvl4pPr marL="0" indent="482186">
              <a:buSzTx/>
              <a:buNone/>
            </a:lvl4pPr>
            <a:lvl5pPr marL="0" indent="642915">
              <a:buSzTx/>
              <a:buNone/>
            </a:lvl5pPr>
          </a:lstStyle>
          <a:p>
            <a:r>
              <a:t>Body Level One</a:t>
            </a:r>
          </a:p>
          <a:p>
            <a:pPr lvl="1"/>
            <a:r>
              <a:t>Body Level Two</a:t>
            </a:r>
          </a:p>
          <a:p>
            <a:pPr lvl="2"/>
            <a:r>
              <a:t>Body Level Three</a:t>
            </a:r>
          </a:p>
          <a:p>
            <a:pPr lvl="3"/>
            <a:r>
              <a:t>Body Level Four</a:t>
            </a:r>
          </a:p>
          <a:p>
            <a:pPr lvl="4"/>
            <a:r>
              <a:t>Body Level Five</a:t>
            </a:r>
          </a:p>
        </p:txBody>
      </p:sp>
      <p:sp>
        <p:nvSpPr>
          <p:cNvPr id="261" name="Shape 261"/>
          <p:cNvSpPr>
            <a:spLocks noGrp="1"/>
          </p:cNvSpPr>
          <p:nvPr>
            <p:ph type="sldNum" sz="quarter" idx="2"/>
          </p:nvPr>
        </p:nvSpPr>
        <p:spPr>
          <a:xfrm>
            <a:off x="11903180" y="6536531"/>
            <a:ext cx="234038" cy="2325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7347723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H) 2LH 2-Column">
    <p:spTree>
      <p:nvGrpSpPr>
        <p:cNvPr id="1" name=""/>
        <p:cNvGrpSpPr/>
        <p:nvPr/>
      </p:nvGrpSpPr>
      <p:grpSpPr>
        <a:xfrm>
          <a:off x="0" y="0"/>
          <a:ext cx="0" cy="0"/>
          <a:chOff x="0" y="0"/>
          <a:chExt cx="0" cy="0"/>
        </a:xfrm>
      </p:grpSpPr>
      <p:sp>
        <p:nvSpPr>
          <p:cNvPr id="61" name="Shape 61"/>
          <p:cNvSpPr>
            <a:spLocks noGrp="1"/>
          </p:cNvSpPr>
          <p:nvPr>
            <p:ph type="title"/>
          </p:nvPr>
        </p:nvSpPr>
        <p:spPr>
          <a:xfrm>
            <a:off x="381000" y="85725"/>
            <a:ext cx="11430000" cy="1294448"/>
          </a:xfrm>
          <a:prstGeom prst="rect">
            <a:avLst/>
          </a:prstGeom>
        </p:spPr>
        <p:txBody>
          <a:bodyPr/>
          <a:lstStyle>
            <a:lvl1pPr>
              <a:lnSpc>
                <a:spcPts val="4860"/>
              </a:lnSpc>
              <a:tabLst>
                <a:tab pos="840105" algn="l"/>
              </a:tabLst>
            </a:lvl1pPr>
          </a:lstStyle>
          <a:p>
            <a:r>
              <a:t>Title Text</a:t>
            </a:r>
          </a:p>
        </p:txBody>
      </p:sp>
      <p:sp>
        <p:nvSpPr>
          <p:cNvPr id="62" name="Shape 62"/>
          <p:cNvSpPr>
            <a:spLocks noGrp="1"/>
          </p:cNvSpPr>
          <p:nvPr>
            <p:ph type="body" idx="1"/>
          </p:nvPr>
        </p:nvSpPr>
        <p:spPr>
          <a:xfrm>
            <a:off x="381000" y="1474470"/>
            <a:ext cx="11430000" cy="4800600"/>
          </a:xfrm>
          <a:prstGeom prst="rect">
            <a:avLst/>
          </a:prstGeom>
        </p:spPr>
        <p:txBody>
          <a:bodyPr numCol="2" spcCol="762000"/>
          <a:lstStyle>
            <a:lvl1pPr>
              <a:tabLst>
                <a:tab pos="840105" algn="l"/>
              </a:tabLst>
            </a:lvl1pPr>
            <a:lvl2pPr>
              <a:tabLst>
                <a:tab pos="840105" algn="l"/>
              </a:tabLst>
            </a:lvl2pPr>
            <a:lvl3pPr>
              <a:tabLst>
                <a:tab pos="840105" algn="l"/>
              </a:tabLst>
            </a:lvl3pPr>
            <a:lvl4pPr>
              <a:tabLst>
                <a:tab pos="840105" algn="l"/>
              </a:tabLst>
            </a:lvl4pPr>
            <a:lvl5pPr>
              <a:tabLst>
                <a:tab pos="840105" algn="l"/>
              </a:tabLst>
            </a:lvl5pPr>
          </a:lstStyle>
          <a:p>
            <a:r>
              <a:t>Body Level One</a:t>
            </a:r>
          </a:p>
          <a:p>
            <a:pPr lvl="1"/>
            <a:r>
              <a:t>Body Level Two</a:t>
            </a:r>
          </a:p>
          <a:p>
            <a:pPr lvl="2"/>
            <a:r>
              <a:t>Body Level Three</a:t>
            </a:r>
          </a:p>
          <a:p>
            <a:pPr lvl="3"/>
            <a:r>
              <a:t>Body Level Four</a:t>
            </a:r>
          </a:p>
          <a:p>
            <a:pPr lvl="4"/>
            <a:r>
              <a:t>Body Level Five</a:t>
            </a:r>
          </a:p>
        </p:txBody>
      </p:sp>
      <p:sp>
        <p:nvSpPr>
          <p:cNvPr id="63" name="Shape 63"/>
          <p:cNvSpPr>
            <a:spLocks noGrp="1"/>
          </p:cNvSpPr>
          <p:nvPr>
            <p:ph type="sldNum" sz="quarter" idx="2"/>
          </p:nvPr>
        </p:nvSpPr>
        <p:spPr>
          <a:prstGeom prst="rect">
            <a:avLst/>
          </a:prstGeom>
        </p:spPr>
        <p:txBody>
          <a:bodyPr/>
          <a:lstStyle>
            <a:lvl1pPr>
              <a:tabLst>
                <a:tab pos="720090" algn="l"/>
              </a:tabLst>
            </a:lvl1pPr>
          </a:lstStyle>
          <a:p>
            <a:fld id="{86CB4B4D-7CA3-9044-876B-883B54F8677D}" type="slidenum">
              <a:t>‹#›</a:t>
            </a:fld>
            <a:endParaRPr/>
          </a:p>
        </p:txBody>
      </p:sp>
    </p:spTree>
    <p:extLst>
      <p:ext uri="{BB962C8B-B14F-4D97-AF65-F5344CB8AC3E}">
        <p14:creationId xmlns:p14="http://schemas.microsoft.com/office/powerpoint/2010/main" val="2165740933"/>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Time to Review">
    <p:spTree>
      <p:nvGrpSpPr>
        <p:cNvPr id="1" name=""/>
        <p:cNvGrpSpPr/>
        <p:nvPr/>
      </p:nvGrpSpPr>
      <p:grpSpPr>
        <a:xfrm>
          <a:off x="0" y="0"/>
          <a:ext cx="0" cy="0"/>
          <a:chOff x="0" y="0"/>
          <a:chExt cx="0" cy="0"/>
        </a:xfrm>
      </p:grpSpPr>
      <p:pic>
        <p:nvPicPr>
          <p:cNvPr id="268" name="Review.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69" name="Shape 269"/>
          <p:cNvSpPr>
            <a:spLocks noGrp="1"/>
          </p:cNvSpPr>
          <p:nvPr>
            <p:ph type="title"/>
          </p:nvPr>
        </p:nvSpPr>
        <p:spPr>
          <a:xfrm>
            <a:off x="511969" y="508992"/>
            <a:ext cx="5097178" cy="1899977"/>
          </a:xfrm>
          <a:prstGeom prst="rect">
            <a:avLst/>
          </a:prstGeom>
        </p:spPr>
        <p:txBody>
          <a:bodyPr/>
          <a:lstStyle/>
          <a:p>
            <a:r>
              <a:t>Title Text</a:t>
            </a:r>
          </a:p>
        </p:txBody>
      </p:sp>
      <p:sp>
        <p:nvSpPr>
          <p:cNvPr id="270" name="Shape 270"/>
          <p:cNvSpPr>
            <a:spLocks noGrp="1"/>
          </p:cNvSpPr>
          <p:nvPr>
            <p:ph type="sldNum" sz="quarter" idx="2"/>
          </p:nvPr>
        </p:nvSpPr>
        <p:spPr>
          <a:xfrm>
            <a:off x="11903180" y="6536531"/>
            <a:ext cx="234038" cy="2325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17191372"/>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Review - Multiple Choice">
    <p:spTree>
      <p:nvGrpSpPr>
        <p:cNvPr id="1" name=""/>
        <p:cNvGrpSpPr/>
        <p:nvPr/>
      </p:nvGrpSpPr>
      <p:grpSpPr>
        <a:xfrm>
          <a:off x="0" y="0"/>
          <a:ext cx="0" cy="0"/>
          <a:chOff x="0" y="0"/>
          <a:chExt cx="0" cy="0"/>
        </a:xfrm>
      </p:grpSpPr>
      <p:sp>
        <p:nvSpPr>
          <p:cNvPr id="277" name="Shape 277"/>
          <p:cNvSpPr>
            <a:spLocks noGrp="1"/>
          </p:cNvSpPr>
          <p:nvPr>
            <p:ph type="body" sz="half" idx="13"/>
          </p:nvPr>
        </p:nvSpPr>
        <p:spPr>
          <a:xfrm>
            <a:off x="968244" y="500062"/>
            <a:ext cx="10255513" cy="2125266"/>
          </a:xfrm>
          <a:prstGeom prst="roundRect">
            <a:avLst>
              <a:gd name="adj" fmla="val 50000"/>
            </a:avLst>
          </a:prstGeom>
          <a:solidFill>
            <a:srgbClr val="99DCCE"/>
          </a:solidFill>
          <a:ln w="88900">
            <a:solidFill>
              <a:srgbClr val="62BAB8"/>
            </a:solidFill>
          </a:ln>
        </p:spPr>
        <p:txBody>
          <a:bodyPr lIns="38100" tIns="38100" rIns="38100" bIns="38100" anchor="ctr"/>
          <a:lstStyle>
            <a:lvl1pPr marL="0" indent="0" algn="ctr" defTabSz="321457">
              <a:spcBef>
                <a:spcPts val="0"/>
              </a:spcBef>
              <a:buSzTx/>
              <a:buNone/>
              <a:defRPr sz="3000">
                <a:solidFill>
                  <a:srgbClr val="FFFFFF"/>
                </a:solidFill>
                <a:effectLst>
                  <a:outerShdw blurRad="38100" dist="12700" dir="5400000" rotWithShape="0">
                    <a:srgbClr val="000000">
                      <a:alpha val="50000"/>
                    </a:srgbClr>
                  </a:outerShdw>
                </a:effectLst>
                <a:latin typeface="Roboto Black"/>
                <a:sym typeface="Roboto Black"/>
              </a:defRPr>
            </a:lvl1pPr>
          </a:lstStyle>
          <a:p>
            <a:pPr marL="0" indent="0" algn="ctr" defTabSz="457200">
              <a:spcBef>
                <a:spcPts val="0"/>
              </a:spcBef>
              <a:buSzTx/>
              <a:buNone/>
              <a:defRPr sz="3000">
                <a:solidFill>
                  <a:srgbClr val="FFFFFF"/>
                </a:solidFill>
                <a:effectLst>
                  <a:outerShdw blurRad="38100" dist="12700" dir="5400000" rotWithShape="0">
                    <a:srgbClr val="000000">
                      <a:alpha val="50000"/>
                    </a:srgbClr>
                  </a:outerShdw>
                </a:effectLst>
                <a:latin typeface="Roboto Black"/>
                <a:ea typeface="Roboto Black"/>
                <a:cs typeface="Roboto Black"/>
                <a:sym typeface="Roboto Black"/>
              </a:defRPr>
            </a:pPr>
            <a:endParaRPr/>
          </a:p>
        </p:txBody>
      </p:sp>
      <p:sp>
        <p:nvSpPr>
          <p:cNvPr id="278" name="Shape 278"/>
          <p:cNvSpPr>
            <a:spLocks noGrp="1"/>
          </p:cNvSpPr>
          <p:nvPr>
            <p:ph type="body" sz="quarter" idx="14"/>
          </p:nvPr>
        </p:nvSpPr>
        <p:spPr>
          <a:xfrm>
            <a:off x="974364" y="3286125"/>
            <a:ext cx="1226345" cy="901898"/>
          </a:xfrm>
          <a:prstGeom prst="roundRect">
            <a:avLst>
              <a:gd name="adj" fmla="val 50000"/>
            </a:avLst>
          </a:prstGeom>
          <a:ln w="88900">
            <a:solidFill>
              <a:srgbClr val="62BAB8"/>
            </a:solidFill>
          </a:ln>
        </p:spPr>
        <p:txBody>
          <a:bodyPr lIns="38100" tIns="38100" rIns="38100" bIns="38100" anchor="ctr"/>
          <a:lstStyle>
            <a:lvl1pPr marL="0" indent="0" algn="ctr" defTabSz="321457">
              <a:spcBef>
                <a:spcPts val="0"/>
              </a:spcBef>
              <a:buSzTx/>
              <a:buNone/>
              <a:defRPr sz="3375">
                <a:solidFill>
                  <a:srgbClr val="042C40"/>
                </a:solidFill>
                <a:latin typeface="Roboto Black"/>
                <a:ea typeface="Roboto Black"/>
                <a:cs typeface="Roboto Black"/>
                <a:sym typeface="Roboto Black"/>
              </a:defRPr>
            </a:lvl1pPr>
          </a:lstStyle>
          <a:p>
            <a:r>
              <a:t>A</a:t>
            </a:r>
          </a:p>
        </p:txBody>
      </p:sp>
      <p:sp>
        <p:nvSpPr>
          <p:cNvPr id="279" name="Shape 279"/>
          <p:cNvSpPr>
            <a:spLocks noGrp="1"/>
          </p:cNvSpPr>
          <p:nvPr>
            <p:ph type="body" sz="quarter" idx="15"/>
          </p:nvPr>
        </p:nvSpPr>
        <p:spPr>
          <a:xfrm>
            <a:off x="6417469" y="3286125"/>
            <a:ext cx="1226344" cy="901898"/>
          </a:xfrm>
          <a:prstGeom prst="roundRect">
            <a:avLst>
              <a:gd name="adj" fmla="val 50000"/>
            </a:avLst>
          </a:prstGeom>
          <a:ln w="88900">
            <a:solidFill>
              <a:srgbClr val="62BAB8"/>
            </a:solidFill>
          </a:ln>
        </p:spPr>
        <p:txBody>
          <a:bodyPr lIns="38100" tIns="38100" rIns="38100" bIns="38100" anchor="ctr"/>
          <a:lstStyle>
            <a:lvl1pPr marL="0" indent="0" algn="ctr" defTabSz="321457">
              <a:spcBef>
                <a:spcPts val="0"/>
              </a:spcBef>
              <a:buSzTx/>
              <a:buNone/>
              <a:defRPr sz="3375">
                <a:solidFill>
                  <a:srgbClr val="042C40"/>
                </a:solidFill>
                <a:latin typeface="Roboto Black"/>
                <a:ea typeface="Roboto Black"/>
                <a:cs typeface="Roboto Black"/>
                <a:sym typeface="Roboto Black"/>
              </a:defRPr>
            </a:lvl1pPr>
          </a:lstStyle>
          <a:p>
            <a:r>
              <a:t>B</a:t>
            </a:r>
          </a:p>
        </p:txBody>
      </p:sp>
      <p:sp>
        <p:nvSpPr>
          <p:cNvPr id="280" name="Shape 280"/>
          <p:cNvSpPr>
            <a:spLocks noGrp="1"/>
          </p:cNvSpPr>
          <p:nvPr>
            <p:ph type="body" sz="quarter" idx="16"/>
          </p:nvPr>
        </p:nvSpPr>
        <p:spPr>
          <a:xfrm>
            <a:off x="974364" y="4705946"/>
            <a:ext cx="1226345" cy="901898"/>
          </a:xfrm>
          <a:prstGeom prst="roundRect">
            <a:avLst>
              <a:gd name="adj" fmla="val 50000"/>
            </a:avLst>
          </a:prstGeom>
          <a:ln w="88900">
            <a:solidFill>
              <a:srgbClr val="62BAB8"/>
            </a:solidFill>
          </a:ln>
        </p:spPr>
        <p:txBody>
          <a:bodyPr lIns="38100" tIns="38100" rIns="38100" bIns="38100" anchor="ctr"/>
          <a:lstStyle>
            <a:lvl1pPr marL="0" indent="0" algn="ctr" defTabSz="321457">
              <a:spcBef>
                <a:spcPts val="0"/>
              </a:spcBef>
              <a:buSzTx/>
              <a:buNone/>
              <a:defRPr sz="3375">
                <a:solidFill>
                  <a:srgbClr val="042C40"/>
                </a:solidFill>
                <a:latin typeface="Roboto Black"/>
                <a:ea typeface="Roboto Black"/>
                <a:cs typeface="Roboto Black"/>
                <a:sym typeface="Roboto Black"/>
              </a:defRPr>
            </a:lvl1pPr>
          </a:lstStyle>
          <a:p>
            <a:r>
              <a:t>C</a:t>
            </a:r>
          </a:p>
        </p:txBody>
      </p:sp>
      <p:sp>
        <p:nvSpPr>
          <p:cNvPr id="281" name="Shape 281"/>
          <p:cNvSpPr>
            <a:spLocks noGrp="1"/>
          </p:cNvSpPr>
          <p:nvPr>
            <p:ph type="body" sz="quarter" idx="17"/>
          </p:nvPr>
        </p:nvSpPr>
        <p:spPr>
          <a:xfrm>
            <a:off x="6417469" y="4705946"/>
            <a:ext cx="1226344" cy="901898"/>
          </a:xfrm>
          <a:prstGeom prst="roundRect">
            <a:avLst>
              <a:gd name="adj" fmla="val 50000"/>
            </a:avLst>
          </a:prstGeom>
          <a:ln w="88900">
            <a:solidFill>
              <a:srgbClr val="62BAB8"/>
            </a:solidFill>
          </a:ln>
        </p:spPr>
        <p:txBody>
          <a:bodyPr lIns="38100" tIns="38100" rIns="38100" bIns="38100" anchor="ctr"/>
          <a:lstStyle>
            <a:lvl1pPr marL="0" indent="0" algn="ctr" defTabSz="321457">
              <a:spcBef>
                <a:spcPts val="0"/>
              </a:spcBef>
              <a:buSzTx/>
              <a:buNone/>
              <a:defRPr sz="3375">
                <a:solidFill>
                  <a:srgbClr val="042C40"/>
                </a:solidFill>
                <a:latin typeface="Roboto Black"/>
                <a:ea typeface="Roboto Black"/>
                <a:cs typeface="Roboto Black"/>
                <a:sym typeface="Roboto Black"/>
              </a:defRPr>
            </a:lvl1pPr>
          </a:lstStyle>
          <a:p>
            <a:r>
              <a:t>D</a:t>
            </a:r>
          </a:p>
        </p:txBody>
      </p:sp>
      <p:sp>
        <p:nvSpPr>
          <p:cNvPr id="282" name="Shape 282"/>
          <p:cNvSpPr>
            <a:spLocks noGrp="1"/>
          </p:cNvSpPr>
          <p:nvPr>
            <p:ph type="body" sz="quarter" idx="18"/>
          </p:nvPr>
        </p:nvSpPr>
        <p:spPr>
          <a:xfrm>
            <a:off x="919286" y="686210"/>
            <a:ext cx="10353429" cy="405624"/>
          </a:xfrm>
          <a:prstGeom prst="rect">
            <a:avLst/>
          </a:prstGeom>
        </p:spPr>
        <p:txBody>
          <a:bodyPr>
            <a:spAutoFit/>
          </a:bodyPr>
          <a:lstStyle>
            <a:lvl1pPr marL="0" indent="0" algn="ctr" defTabSz="321457">
              <a:spcBef>
                <a:spcPts val="0"/>
              </a:spcBef>
              <a:buSzTx/>
              <a:buNone/>
              <a:defRPr>
                <a:solidFill>
                  <a:srgbClr val="042C40"/>
                </a:solidFill>
              </a:defRPr>
            </a:lvl1pPr>
          </a:lstStyle>
          <a:p>
            <a:r>
              <a:t>Question 1</a:t>
            </a:r>
          </a:p>
        </p:txBody>
      </p:sp>
      <p:sp>
        <p:nvSpPr>
          <p:cNvPr id="283" name="Shape 283"/>
          <p:cNvSpPr>
            <a:spLocks noGrp="1"/>
          </p:cNvSpPr>
          <p:nvPr>
            <p:ph type="body" sz="quarter" idx="19"/>
          </p:nvPr>
        </p:nvSpPr>
        <p:spPr>
          <a:xfrm>
            <a:off x="1726630" y="1343918"/>
            <a:ext cx="8738741" cy="405624"/>
          </a:xfrm>
          <a:prstGeom prst="rect">
            <a:avLst/>
          </a:prstGeom>
        </p:spPr>
        <p:txBody>
          <a:bodyPr>
            <a:spAutoFit/>
          </a:bodyPr>
          <a:lstStyle>
            <a:lvl1pPr marL="0" indent="0" algn="ctr" defTabSz="321457">
              <a:spcBef>
                <a:spcPts val="0"/>
              </a:spcBef>
              <a:buSzTx/>
              <a:buNone/>
              <a:defRPr>
                <a:solidFill>
                  <a:srgbClr val="042C40"/>
                </a:solidFill>
              </a:defRPr>
            </a:lvl1pPr>
          </a:lstStyle>
          <a:p>
            <a:r>
              <a:t>Question Text</a:t>
            </a:r>
          </a:p>
        </p:txBody>
      </p:sp>
      <p:sp>
        <p:nvSpPr>
          <p:cNvPr id="284" name="Shape 284"/>
          <p:cNvSpPr>
            <a:spLocks noGrp="1"/>
          </p:cNvSpPr>
          <p:nvPr>
            <p:ph type="body" sz="quarter" idx="20"/>
          </p:nvPr>
        </p:nvSpPr>
        <p:spPr>
          <a:xfrm>
            <a:off x="2659412" y="3549551"/>
            <a:ext cx="3503431" cy="318933"/>
          </a:xfrm>
          <a:prstGeom prst="rect">
            <a:avLst/>
          </a:prstGeom>
        </p:spPr>
        <p:txBody>
          <a:bodyPr>
            <a:spAutoFit/>
          </a:bodyPr>
          <a:lstStyle>
            <a:lvl1pPr marL="0" indent="0" defTabSz="321457">
              <a:spcBef>
                <a:spcPts val="0"/>
              </a:spcBef>
              <a:buSzTx/>
              <a:buNone/>
              <a:defRPr sz="1406">
                <a:solidFill>
                  <a:srgbClr val="042C40"/>
                </a:solidFill>
              </a:defRPr>
            </a:lvl1pPr>
          </a:lstStyle>
          <a:p>
            <a:r>
              <a:t>Answer Text</a:t>
            </a:r>
          </a:p>
        </p:txBody>
      </p:sp>
      <p:sp>
        <p:nvSpPr>
          <p:cNvPr id="285" name="Shape 285"/>
          <p:cNvSpPr>
            <a:spLocks noGrp="1"/>
          </p:cNvSpPr>
          <p:nvPr>
            <p:ph type="body" sz="quarter" idx="21"/>
          </p:nvPr>
        </p:nvSpPr>
        <p:spPr>
          <a:xfrm>
            <a:off x="2659412" y="4991695"/>
            <a:ext cx="3503431" cy="318933"/>
          </a:xfrm>
          <a:prstGeom prst="rect">
            <a:avLst/>
          </a:prstGeom>
        </p:spPr>
        <p:txBody>
          <a:bodyPr>
            <a:spAutoFit/>
          </a:bodyPr>
          <a:lstStyle>
            <a:lvl1pPr marL="0" indent="0" defTabSz="321457">
              <a:spcBef>
                <a:spcPts val="0"/>
              </a:spcBef>
              <a:buSzTx/>
              <a:buNone/>
              <a:defRPr sz="1406">
                <a:solidFill>
                  <a:srgbClr val="042C40"/>
                </a:solidFill>
              </a:defRPr>
            </a:lvl1pPr>
          </a:lstStyle>
          <a:p>
            <a:r>
              <a:t>Answer Text</a:t>
            </a:r>
          </a:p>
        </p:txBody>
      </p:sp>
      <p:sp>
        <p:nvSpPr>
          <p:cNvPr id="286" name="Shape 286"/>
          <p:cNvSpPr>
            <a:spLocks noGrp="1"/>
          </p:cNvSpPr>
          <p:nvPr>
            <p:ph type="body" sz="quarter" idx="22"/>
          </p:nvPr>
        </p:nvSpPr>
        <p:spPr>
          <a:xfrm>
            <a:off x="8138790" y="3549551"/>
            <a:ext cx="3503431" cy="318933"/>
          </a:xfrm>
          <a:prstGeom prst="rect">
            <a:avLst/>
          </a:prstGeom>
        </p:spPr>
        <p:txBody>
          <a:bodyPr>
            <a:spAutoFit/>
          </a:bodyPr>
          <a:lstStyle>
            <a:lvl1pPr marL="0" indent="0" defTabSz="321457">
              <a:spcBef>
                <a:spcPts val="0"/>
              </a:spcBef>
              <a:buSzTx/>
              <a:buNone/>
              <a:defRPr sz="1406">
                <a:solidFill>
                  <a:srgbClr val="042C40"/>
                </a:solidFill>
              </a:defRPr>
            </a:lvl1pPr>
          </a:lstStyle>
          <a:p>
            <a:r>
              <a:t>Answer Text</a:t>
            </a:r>
          </a:p>
        </p:txBody>
      </p:sp>
      <p:sp>
        <p:nvSpPr>
          <p:cNvPr id="287" name="Shape 287"/>
          <p:cNvSpPr>
            <a:spLocks noGrp="1"/>
          </p:cNvSpPr>
          <p:nvPr>
            <p:ph type="body" sz="quarter" idx="23"/>
          </p:nvPr>
        </p:nvSpPr>
        <p:spPr>
          <a:xfrm>
            <a:off x="8138790" y="4991695"/>
            <a:ext cx="3503431" cy="318933"/>
          </a:xfrm>
          <a:prstGeom prst="rect">
            <a:avLst/>
          </a:prstGeom>
        </p:spPr>
        <p:txBody>
          <a:bodyPr>
            <a:spAutoFit/>
          </a:bodyPr>
          <a:lstStyle>
            <a:lvl1pPr marL="0" indent="0" defTabSz="321457">
              <a:spcBef>
                <a:spcPts val="0"/>
              </a:spcBef>
              <a:buSzTx/>
              <a:buNone/>
              <a:defRPr sz="1406">
                <a:solidFill>
                  <a:srgbClr val="042C40"/>
                </a:solidFill>
              </a:defRPr>
            </a:lvl1pPr>
          </a:lstStyle>
          <a:p>
            <a:r>
              <a:t>Answer Text</a:t>
            </a:r>
          </a:p>
        </p:txBody>
      </p:sp>
      <p:sp>
        <p:nvSpPr>
          <p:cNvPr id="288" name="Shape 288"/>
          <p:cNvSpPr>
            <a:spLocks noGrp="1"/>
          </p:cNvSpPr>
          <p:nvPr>
            <p:ph type="sldNum" sz="quarter" idx="2"/>
          </p:nvPr>
        </p:nvSpPr>
        <p:spPr>
          <a:xfrm>
            <a:off x="11903180" y="6536531"/>
            <a:ext cx="234038" cy="2325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1233974"/>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Review - Matching">
    <p:spTree>
      <p:nvGrpSpPr>
        <p:cNvPr id="1" name=""/>
        <p:cNvGrpSpPr/>
        <p:nvPr/>
      </p:nvGrpSpPr>
      <p:grpSpPr>
        <a:xfrm>
          <a:off x="0" y="0"/>
          <a:ext cx="0" cy="0"/>
          <a:chOff x="0" y="0"/>
          <a:chExt cx="0" cy="0"/>
        </a:xfrm>
      </p:grpSpPr>
      <p:sp>
        <p:nvSpPr>
          <p:cNvPr id="295" name="Shape 295"/>
          <p:cNvSpPr>
            <a:spLocks noGrp="1"/>
          </p:cNvSpPr>
          <p:nvPr>
            <p:ph type="body" sz="quarter" idx="13"/>
          </p:nvPr>
        </p:nvSpPr>
        <p:spPr>
          <a:xfrm>
            <a:off x="821531" y="1330523"/>
            <a:ext cx="4810125" cy="1000125"/>
          </a:xfrm>
          <a:prstGeom prst="roundRect">
            <a:avLst>
              <a:gd name="adj" fmla="val 50000"/>
            </a:avLst>
          </a:prstGeom>
          <a:solidFill>
            <a:srgbClr val="B8E070"/>
          </a:solidFill>
          <a:ln w="88900">
            <a:solidFill>
              <a:srgbClr val="7DB556"/>
            </a:solidFill>
          </a:ln>
        </p:spPr>
        <p:txBody>
          <a:bodyPr lIns="38100" tIns="38100" rIns="38100" bIns="38100" anchor="ctr"/>
          <a:lstStyle>
            <a:lvl1pPr marL="0" indent="0" algn="ctr" defTabSz="321457">
              <a:spcBef>
                <a:spcPts val="0"/>
              </a:spcBef>
              <a:buSzTx/>
              <a:buNone/>
              <a:defRPr sz="4800">
                <a:solidFill>
                  <a:srgbClr val="042C40"/>
                </a:solidFill>
                <a:latin typeface="Roboto Black"/>
                <a:sym typeface="Roboto Black"/>
              </a:defRPr>
            </a:lvl1pPr>
          </a:lstStyle>
          <a:p>
            <a:pPr marL="0" indent="0" algn="ctr" defTabSz="457200">
              <a:spcBef>
                <a:spcPts val="0"/>
              </a:spcBef>
              <a:buSzTx/>
              <a:buNone/>
              <a:defRPr sz="4800">
                <a:solidFill>
                  <a:srgbClr val="042C40"/>
                </a:solidFill>
                <a:latin typeface="Roboto Black"/>
                <a:ea typeface="Roboto Black"/>
                <a:cs typeface="Roboto Black"/>
                <a:sym typeface="Roboto Black"/>
              </a:defRPr>
            </a:pPr>
            <a:endParaRPr/>
          </a:p>
        </p:txBody>
      </p:sp>
      <p:sp>
        <p:nvSpPr>
          <p:cNvPr id="296" name="Shape 296"/>
          <p:cNvSpPr>
            <a:spLocks noGrp="1"/>
          </p:cNvSpPr>
          <p:nvPr>
            <p:ph type="body" sz="quarter" idx="14"/>
          </p:nvPr>
        </p:nvSpPr>
        <p:spPr>
          <a:xfrm>
            <a:off x="1202531" y="1541358"/>
            <a:ext cx="631031" cy="596317"/>
          </a:xfrm>
          <a:prstGeom prst="rect">
            <a:avLst/>
          </a:prstGeom>
        </p:spPr>
        <p:txBody>
          <a:bodyPr lIns="38100" tIns="38100" rIns="38100" bIns="38100" anchor="ctr">
            <a:spAutoFit/>
          </a:bodyPr>
          <a:lstStyle>
            <a:lvl1pPr marL="0" indent="0" algn="ctr" defTabSz="321457">
              <a:spcBef>
                <a:spcPts val="0"/>
              </a:spcBef>
              <a:buSzTx/>
              <a:buNone/>
              <a:defRPr sz="3375">
                <a:solidFill>
                  <a:srgbClr val="042C40"/>
                </a:solidFill>
                <a:latin typeface="Roboto Black"/>
                <a:ea typeface="Roboto Black"/>
                <a:cs typeface="Roboto Black"/>
                <a:sym typeface="Roboto Black"/>
              </a:defRPr>
            </a:lvl1pPr>
          </a:lstStyle>
          <a:p>
            <a:r>
              <a:t>A</a:t>
            </a:r>
          </a:p>
        </p:txBody>
      </p:sp>
      <p:sp>
        <p:nvSpPr>
          <p:cNvPr id="297" name="Shape 297"/>
          <p:cNvSpPr>
            <a:spLocks noGrp="1"/>
          </p:cNvSpPr>
          <p:nvPr>
            <p:ph type="body" sz="quarter" idx="15"/>
          </p:nvPr>
        </p:nvSpPr>
        <p:spPr>
          <a:xfrm>
            <a:off x="821531" y="2518172"/>
            <a:ext cx="4810125" cy="1000125"/>
          </a:xfrm>
          <a:prstGeom prst="roundRect">
            <a:avLst>
              <a:gd name="adj" fmla="val 50000"/>
            </a:avLst>
          </a:prstGeom>
          <a:solidFill>
            <a:srgbClr val="FFC764"/>
          </a:solidFill>
          <a:ln w="88900">
            <a:solidFill>
              <a:srgbClr val="F7A81E"/>
            </a:solidFill>
          </a:ln>
        </p:spPr>
        <p:txBody>
          <a:bodyPr lIns="38100" tIns="38100" rIns="38100" bIns="38100" anchor="ctr"/>
          <a:lstStyle>
            <a:lvl1pPr marL="0" indent="0" algn="ctr" defTabSz="321457">
              <a:spcBef>
                <a:spcPts val="0"/>
              </a:spcBef>
              <a:buSzTx/>
              <a:buNone/>
              <a:defRPr sz="4800">
                <a:solidFill>
                  <a:srgbClr val="042C40"/>
                </a:solidFill>
                <a:latin typeface="Roboto Black"/>
                <a:sym typeface="Roboto Black"/>
              </a:defRPr>
            </a:lvl1pPr>
          </a:lstStyle>
          <a:p>
            <a:pPr marL="0" indent="0" algn="ctr" defTabSz="457200">
              <a:spcBef>
                <a:spcPts val="0"/>
              </a:spcBef>
              <a:buSzTx/>
              <a:buNone/>
              <a:defRPr sz="4800">
                <a:solidFill>
                  <a:srgbClr val="042C40"/>
                </a:solidFill>
                <a:latin typeface="Roboto Black"/>
                <a:ea typeface="Roboto Black"/>
                <a:cs typeface="Roboto Black"/>
                <a:sym typeface="Roboto Black"/>
              </a:defRPr>
            </a:pPr>
            <a:endParaRPr/>
          </a:p>
        </p:txBody>
      </p:sp>
      <p:sp>
        <p:nvSpPr>
          <p:cNvPr id="298" name="Shape 298"/>
          <p:cNvSpPr>
            <a:spLocks noGrp="1"/>
          </p:cNvSpPr>
          <p:nvPr>
            <p:ph type="body" sz="quarter" idx="16"/>
          </p:nvPr>
        </p:nvSpPr>
        <p:spPr>
          <a:xfrm>
            <a:off x="1202531" y="2764725"/>
            <a:ext cx="631031" cy="596317"/>
          </a:xfrm>
          <a:prstGeom prst="rect">
            <a:avLst/>
          </a:prstGeom>
        </p:spPr>
        <p:txBody>
          <a:bodyPr lIns="38100" tIns="38100" rIns="38100" bIns="38100" anchor="ctr">
            <a:spAutoFit/>
          </a:bodyPr>
          <a:lstStyle>
            <a:lvl1pPr marL="0" indent="0" algn="ctr" defTabSz="321457">
              <a:spcBef>
                <a:spcPts val="0"/>
              </a:spcBef>
              <a:buSzTx/>
              <a:buNone/>
              <a:defRPr sz="3375">
                <a:solidFill>
                  <a:srgbClr val="042C40"/>
                </a:solidFill>
                <a:latin typeface="Roboto Black"/>
                <a:ea typeface="Roboto Black"/>
                <a:cs typeface="Roboto Black"/>
                <a:sym typeface="Roboto Black"/>
              </a:defRPr>
            </a:lvl1pPr>
          </a:lstStyle>
          <a:p>
            <a:r>
              <a:t>B</a:t>
            </a:r>
          </a:p>
        </p:txBody>
      </p:sp>
      <p:sp>
        <p:nvSpPr>
          <p:cNvPr id="299" name="Shape 299"/>
          <p:cNvSpPr>
            <a:spLocks noGrp="1"/>
          </p:cNvSpPr>
          <p:nvPr>
            <p:ph type="body" sz="quarter" idx="17"/>
          </p:nvPr>
        </p:nvSpPr>
        <p:spPr>
          <a:xfrm>
            <a:off x="821531" y="3741539"/>
            <a:ext cx="4810125" cy="1000125"/>
          </a:xfrm>
          <a:prstGeom prst="roundRect">
            <a:avLst>
              <a:gd name="adj" fmla="val 50000"/>
            </a:avLst>
          </a:prstGeom>
          <a:solidFill>
            <a:srgbClr val="99DCCE"/>
          </a:solidFill>
          <a:ln w="88900">
            <a:solidFill>
              <a:srgbClr val="62BAB8"/>
            </a:solidFill>
          </a:ln>
        </p:spPr>
        <p:txBody>
          <a:bodyPr lIns="38100" tIns="38100" rIns="38100" bIns="38100" anchor="ctr"/>
          <a:lstStyle>
            <a:lvl1pPr marL="0" indent="0" algn="ctr" defTabSz="321457">
              <a:spcBef>
                <a:spcPts val="0"/>
              </a:spcBef>
              <a:buSzTx/>
              <a:buNone/>
              <a:defRPr sz="3000">
                <a:solidFill>
                  <a:srgbClr val="FFFFFF"/>
                </a:solidFill>
                <a:effectLst>
                  <a:outerShdw blurRad="38100" dist="12700" dir="5400000" rotWithShape="0">
                    <a:srgbClr val="000000">
                      <a:alpha val="50000"/>
                    </a:srgbClr>
                  </a:outerShdw>
                </a:effectLst>
                <a:latin typeface="Roboto Black"/>
                <a:sym typeface="Roboto Black"/>
              </a:defRPr>
            </a:lvl1pPr>
          </a:lstStyle>
          <a:p>
            <a:pPr marL="0" indent="0" algn="ctr" defTabSz="457200">
              <a:spcBef>
                <a:spcPts val="0"/>
              </a:spcBef>
              <a:buSzTx/>
              <a:buNone/>
              <a:defRPr sz="3000">
                <a:solidFill>
                  <a:srgbClr val="FFFFFF"/>
                </a:solidFill>
                <a:effectLst>
                  <a:outerShdw blurRad="38100" dist="12700" dir="5400000" rotWithShape="0">
                    <a:srgbClr val="000000">
                      <a:alpha val="50000"/>
                    </a:srgbClr>
                  </a:outerShdw>
                </a:effectLst>
                <a:latin typeface="Roboto Black"/>
                <a:ea typeface="Roboto Black"/>
                <a:cs typeface="Roboto Black"/>
                <a:sym typeface="Roboto Black"/>
              </a:defRPr>
            </a:pPr>
            <a:endParaRPr/>
          </a:p>
        </p:txBody>
      </p:sp>
      <p:sp>
        <p:nvSpPr>
          <p:cNvPr id="300" name="Shape 300"/>
          <p:cNvSpPr>
            <a:spLocks noGrp="1"/>
          </p:cNvSpPr>
          <p:nvPr>
            <p:ph type="body" sz="quarter" idx="18"/>
          </p:nvPr>
        </p:nvSpPr>
        <p:spPr>
          <a:xfrm>
            <a:off x="1202531" y="3988092"/>
            <a:ext cx="631031" cy="596317"/>
          </a:xfrm>
          <a:prstGeom prst="rect">
            <a:avLst/>
          </a:prstGeom>
        </p:spPr>
        <p:txBody>
          <a:bodyPr lIns="38100" tIns="38100" rIns="38100" bIns="38100" anchor="ctr">
            <a:spAutoFit/>
          </a:bodyPr>
          <a:lstStyle>
            <a:lvl1pPr marL="0" indent="0" algn="ctr" defTabSz="321457">
              <a:spcBef>
                <a:spcPts val="0"/>
              </a:spcBef>
              <a:buSzTx/>
              <a:buNone/>
              <a:defRPr sz="3375">
                <a:solidFill>
                  <a:srgbClr val="042C40"/>
                </a:solidFill>
                <a:latin typeface="Roboto Black"/>
                <a:ea typeface="Roboto Black"/>
                <a:cs typeface="Roboto Black"/>
                <a:sym typeface="Roboto Black"/>
              </a:defRPr>
            </a:lvl1pPr>
          </a:lstStyle>
          <a:p>
            <a:r>
              <a:t>C</a:t>
            </a:r>
          </a:p>
        </p:txBody>
      </p:sp>
      <p:sp>
        <p:nvSpPr>
          <p:cNvPr id="301" name="Shape 301"/>
          <p:cNvSpPr>
            <a:spLocks noGrp="1"/>
          </p:cNvSpPr>
          <p:nvPr>
            <p:ph type="body" sz="quarter" idx="19"/>
          </p:nvPr>
        </p:nvSpPr>
        <p:spPr>
          <a:xfrm>
            <a:off x="821531" y="4964906"/>
            <a:ext cx="4810125" cy="1000125"/>
          </a:xfrm>
          <a:prstGeom prst="roundRect">
            <a:avLst>
              <a:gd name="adj" fmla="val 50000"/>
            </a:avLst>
          </a:prstGeom>
          <a:solidFill>
            <a:srgbClr val="FF958D"/>
          </a:solidFill>
          <a:ln w="88900">
            <a:solidFill>
              <a:srgbClr val="E14854"/>
            </a:solidFill>
          </a:ln>
        </p:spPr>
        <p:txBody>
          <a:bodyPr lIns="38100" tIns="38100" rIns="38100" bIns="38100" anchor="ctr"/>
          <a:lstStyle>
            <a:lvl1pPr marL="0" indent="0" algn="ctr" defTabSz="321457">
              <a:spcBef>
                <a:spcPts val="0"/>
              </a:spcBef>
              <a:buSzTx/>
              <a:buNone/>
              <a:defRPr sz="4800">
                <a:solidFill>
                  <a:srgbClr val="042C40"/>
                </a:solidFill>
                <a:latin typeface="Roboto Black"/>
                <a:sym typeface="Roboto Black"/>
              </a:defRPr>
            </a:lvl1pPr>
          </a:lstStyle>
          <a:p>
            <a:pPr marL="0" indent="0" algn="ctr" defTabSz="457200">
              <a:spcBef>
                <a:spcPts val="0"/>
              </a:spcBef>
              <a:buSzTx/>
              <a:buNone/>
              <a:defRPr sz="4800">
                <a:solidFill>
                  <a:srgbClr val="042C40"/>
                </a:solidFill>
                <a:latin typeface="Roboto Black"/>
                <a:ea typeface="Roboto Black"/>
                <a:cs typeface="Roboto Black"/>
                <a:sym typeface="Roboto Black"/>
              </a:defRPr>
            </a:pPr>
            <a:endParaRPr/>
          </a:p>
        </p:txBody>
      </p:sp>
      <p:sp>
        <p:nvSpPr>
          <p:cNvPr id="302" name="Shape 302"/>
          <p:cNvSpPr>
            <a:spLocks noGrp="1"/>
          </p:cNvSpPr>
          <p:nvPr>
            <p:ph type="body" sz="quarter" idx="20"/>
          </p:nvPr>
        </p:nvSpPr>
        <p:spPr>
          <a:xfrm>
            <a:off x="1202531" y="5211459"/>
            <a:ext cx="631031" cy="596317"/>
          </a:xfrm>
          <a:prstGeom prst="rect">
            <a:avLst/>
          </a:prstGeom>
        </p:spPr>
        <p:txBody>
          <a:bodyPr lIns="38100" tIns="38100" rIns="38100" bIns="38100" anchor="ctr">
            <a:spAutoFit/>
          </a:bodyPr>
          <a:lstStyle>
            <a:lvl1pPr marL="0" indent="0" algn="ctr" defTabSz="321457">
              <a:spcBef>
                <a:spcPts val="0"/>
              </a:spcBef>
              <a:buSzTx/>
              <a:buNone/>
              <a:defRPr sz="3375">
                <a:solidFill>
                  <a:srgbClr val="042C40"/>
                </a:solidFill>
                <a:latin typeface="Roboto Black"/>
                <a:ea typeface="Roboto Black"/>
                <a:cs typeface="Roboto Black"/>
                <a:sym typeface="Roboto Black"/>
              </a:defRPr>
            </a:lvl1pPr>
          </a:lstStyle>
          <a:p>
            <a:r>
              <a:t>D</a:t>
            </a:r>
          </a:p>
        </p:txBody>
      </p:sp>
      <p:sp>
        <p:nvSpPr>
          <p:cNvPr id="303" name="Shape 303"/>
          <p:cNvSpPr>
            <a:spLocks noGrp="1"/>
          </p:cNvSpPr>
          <p:nvPr>
            <p:ph type="body" sz="quarter" idx="21"/>
          </p:nvPr>
        </p:nvSpPr>
        <p:spPr>
          <a:xfrm>
            <a:off x="6536531" y="1330523"/>
            <a:ext cx="4810125" cy="1000125"/>
          </a:xfrm>
          <a:prstGeom prst="roundRect">
            <a:avLst>
              <a:gd name="adj" fmla="val 50000"/>
            </a:avLst>
          </a:prstGeom>
          <a:ln w="88900">
            <a:solidFill>
              <a:srgbClr val="A0A0A0"/>
            </a:solidFill>
          </a:ln>
        </p:spPr>
        <p:txBody>
          <a:bodyPr lIns="38100" tIns="38100" rIns="38100" bIns="38100" anchor="ctr"/>
          <a:lstStyle>
            <a:lvl1pPr marL="0" indent="0" algn="ctr" defTabSz="321457">
              <a:spcBef>
                <a:spcPts val="0"/>
              </a:spcBef>
              <a:buSzTx/>
              <a:buNone/>
              <a:defRPr sz="4800">
                <a:solidFill>
                  <a:srgbClr val="042C40"/>
                </a:solidFill>
                <a:latin typeface="Roboto Black"/>
                <a:sym typeface="Roboto Black"/>
              </a:defRPr>
            </a:lvl1pPr>
          </a:lstStyle>
          <a:p>
            <a:pPr marL="0" indent="0" algn="ctr" defTabSz="457200">
              <a:spcBef>
                <a:spcPts val="0"/>
              </a:spcBef>
              <a:buSzTx/>
              <a:buNone/>
              <a:defRPr sz="4800">
                <a:solidFill>
                  <a:srgbClr val="042C40"/>
                </a:solidFill>
                <a:latin typeface="Roboto Black"/>
                <a:ea typeface="Roboto Black"/>
                <a:cs typeface="Roboto Black"/>
                <a:sym typeface="Roboto Black"/>
              </a:defRPr>
            </a:pPr>
            <a:endParaRPr/>
          </a:p>
        </p:txBody>
      </p:sp>
      <p:sp>
        <p:nvSpPr>
          <p:cNvPr id="304" name="Shape 304"/>
          <p:cNvSpPr>
            <a:spLocks noGrp="1"/>
          </p:cNvSpPr>
          <p:nvPr>
            <p:ph type="body" sz="quarter" idx="22"/>
          </p:nvPr>
        </p:nvSpPr>
        <p:spPr>
          <a:xfrm>
            <a:off x="6869906" y="1541358"/>
            <a:ext cx="631031" cy="596317"/>
          </a:xfrm>
          <a:prstGeom prst="rect">
            <a:avLst/>
          </a:prstGeom>
        </p:spPr>
        <p:txBody>
          <a:bodyPr lIns="38100" tIns="38100" rIns="38100" bIns="38100" anchor="ctr">
            <a:spAutoFit/>
          </a:bodyPr>
          <a:lstStyle>
            <a:lvl1pPr marL="0" indent="0" algn="ctr" defTabSz="321457">
              <a:spcBef>
                <a:spcPts val="0"/>
              </a:spcBef>
              <a:buSzTx/>
              <a:buNone/>
              <a:defRPr sz="3375">
                <a:solidFill>
                  <a:srgbClr val="042C40"/>
                </a:solidFill>
                <a:latin typeface="Roboto Black"/>
                <a:ea typeface="Roboto Black"/>
                <a:cs typeface="Roboto Black"/>
                <a:sym typeface="Roboto Black"/>
              </a:defRPr>
            </a:lvl1pPr>
          </a:lstStyle>
          <a:p>
            <a:r>
              <a:t>1</a:t>
            </a:r>
          </a:p>
        </p:txBody>
      </p:sp>
      <p:sp>
        <p:nvSpPr>
          <p:cNvPr id="305" name="Shape 305"/>
          <p:cNvSpPr>
            <a:spLocks noGrp="1"/>
          </p:cNvSpPr>
          <p:nvPr>
            <p:ph type="body" sz="quarter" idx="23"/>
          </p:nvPr>
        </p:nvSpPr>
        <p:spPr>
          <a:xfrm>
            <a:off x="6536531" y="2553891"/>
            <a:ext cx="4810125" cy="1000125"/>
          </a:xfrm>
          <a:prstGeom prst="roundRect">
            <a:avLst>
              <a:gd name="adj" fmla="val 50000"/>
            </a:avLst>
          </a:prstGeom>
          <a:ln w="88900">
            <a:solidFill>
              <a:srgbClr val="A0A0A0"/>
            </a:solidFill>
          </a:ln>
        </p:spPr>
        <p:txBody>
          <a:bodyPr lIns="38100" tIns="38100" rIns="38100" bIns="38100" anchor="ctr"/>
          <a:lstStyle>
            <a:lvl1pPr marL="0" indent="0" algn="ctr" defTabSz="321457">
              <a:spcBef>
                <a:spcPts val="0"/>
              </a:spcBef>
              <a:buSzTx/>
              <a:buNone/>
              <a:defRPr sz="4800">
                <a:solidFill>
                  <a:srgbClr val="042C40"/>
                </a:solidFill>
                <a:latin typeface="Roboto Black"/>
                <a:sym typeface="Roboto Black"/>
              </a:defRPr>
            </a:lvl1pPr>
          </a:lstStyle>
          <a:p>
            <a:pPr marL="0" indent="0" algn="ctr" defTabSz="457200">
              <a:spcBef>
                <a:spcPts val="0"/>
              </a:spcBef>
              <a:buSzTx/>
              <a:buNone/>
              <a:defRPr sz="4800">
                <a:solidFill>
                  <a:srgbClr val="042C40"/>
                </a:solidFill>
                <a:latin typeface="Roboto Black"/>
                <a:ea typeface="Roboto Black"/>
                <a:cs typeface="Roboto Black"/>
                <a:sym typeface="Roboto Black"/>
              </a:defRPr>
            </a:pPr>
            <a:endParaRPr/>
          </a:p>
        </p:txBody>
      </p:sp>
      <p:sp>
        <p:nvSpPr>
          <p:cNvPr id="306" name="Shape 306"/>
          <p:cNvSpPr>
            <a:spLocks noGrp="1"/>
          </p:cNvSpPr>
          <p:nvPr>
            <p:ph type="body" sz="quarter" idx="24"/>
          </p:nvPr>
        </p:nvSpPr>
        <p:spPr>
          <a:xfrm>
            <a:off x="6869906" y="2764725"/>
            <a:ext cx="631031" cy="596317"/>
          </a:xfrm>
          <a:prstGeom prst="rect">
            <a:avLst/>
          </a:prstGeom>
        </p:spPr>
        <p:txBody>
          <a:bodyPr lIns="38100" tIns="38100" rIns="38100" bIns="38100" anchor="ctr">
            <a:spAutoFit/>
          </a:bodyPr>
          <a:lstStyle>
            <a:lvl1pPr marL="0" indent="0" algn="ctr" defTabSz="321457">
              <a:spcBef>
                <a:spcPts val="0"/>
              </a:spcBef>
              <a:buSzTx/>
              <a:buNone/>
              <a:defRPr sz="3375">
                <a:solidFill>
                  <a:srgbClr val="042C40"/>
                </a:solidFill>
                <a:latin typeface="Roboto Black"/>
                <a:ea typeface="Roboto Black"/>
                <a:cs typeface="Roboto Black"/>
                <a:sym typeface="Roboto Black"/>
              </a:defRPr>
            </a:lvl1pPr>
          </a:lstStyle>
          <a:p>
            <a:r>
              <a:t>2</a:t>
            </a:r>
          </a:p>
        </p:txBody>
      </p:sp>
      <p:sp>
        <p:nvSpPr>
          <p:cNvPr id="307" name="Shape 307"/>
          <p:cNvSpPr>
            <a:spLocks noGrp="1"/>
          </p:cNvSpPr>
          <p:nvPr>
            <p:ph type="body" sz="quarter" idx="25"/>
          </p:nvPr>
        </p:nvSpPr>
        <p:spPr>
          <a:xfrm>
            <a:off x="6536531" y="3777258"/>
            <a:ext cx="4810125" cy="1000125"/>
          </a:xfrm>
          <a:prstGeom prst="roundRect">
            <a:avLst>
              <a:gd name="adj" fmla="val 50000"/>
            </a:avLst>
          </a:prstGeom>
          <a:ln w="88900">
            <a:solidFill>
              <a:srgbClr val="A0A0A0"/>
            </a:solidFill>
          </a:ln>
        </p:spPr>
        <p:txBody>
          <a:bodyPr lIns="38100" tIns="38100" rIns="38100" bIns="38100" anchor="ctr"/>
          <a:lstStyle>
            <a:lvl1pPr marL="0" indent="0" algn="ctr" defTabSz="321457">
              <a:spcBef>
                <a:spcPts val="0"/>
              </a:spcBef>
              <a:buSzTx/>
              <a:buNone/>
              <a:defRPr sz="4800">
                <a:solidFill>
                  <a:srgbClr val="042C40"/>
                </a:solidFill>
                <a:latin typeface="Roboto Black"/>
                <a:sym typeface="Roboto Black"/>
              </a:defRPr>
            </a:lvl1pPr>
          </a:lstStyle>
          <a:p>
            <a:pPr marL="0" indent="0" algn="ctr" defTabSz="457200">
              <a:spcBef>
                <a:spcPts val="0"/>
              </a:spcBef>
              <a:buSzTx/>
              <a:buNone/>
              <a:defRPr sz="4800">
                <a:solidFill>
                  <a:srgbClr val="042C40"/>
                </a:solidFill>
                <a:latin typeface="Roboto Black"/>
                <a:ea typeface="Roboto Black"/>
                <a:cs typeface="Roboto Black"/>
                <a:sym typeface="Roboto Black"/>
              </a:defRPr>
            </a:pPr>
            <a:endParaRPr/>
          </a:p>
        </p:txBody>
      </p:sp>
      <p:sp>
        <p:nvSpPr>
          <p:cNvPr id="308" name="Shape 308"/>
          <p:cNvSpPr>
            <a:spLocks noGrp="1"/>
          </p:cNvSpPr>
          <p:nvPr>
            <p:ph type="body" sz="quarter" idx="26"/>
          </p:nvPr>
        </p:nvSpPr>
        <p:spPr>
          <a:xfrm>
            <a:off x="6869906" y="3988092"/>
            <a:ext cx="631031" cy="596317"/>
          </a:xfrm>
          <a:prstGeom prst="rect">
            <a:avLst/>
          </a:prstGeom>
        </p:spPr>
        <p:txBody>
          <a:bodyPr lIns="38100" tIns="38100" rIns="38100" bIns="38100" anchor="ctr">
            <a:spAutoFit/>
          </a:bodyPr>
          <a:lstStyle>
            <a:lvl1pPr marL="0" indent="0" algn="ctr" defTabSz="321457">
              <a:spcBef>
                <a:spcPts val="0"/>
              </a:spcBef>
              <a:buSzTx/>
              <a:buNone/>
              <a:defRPr sz="3375">
                <a:solidFill>
                  <a:srgbClr val="042C40"/>
                </a:solidFill>
                <a:latin typeface="Roboto Black"/>
                <a:ea typeface="Roboto Black"/>
                <a:cs typeface="Roboto Black"/>
                <a:sym typeface="Roboto Black"/>
              </a:defRPr>
            </a:lvl1pPr>
          </a:lstStyle>
          <a:p>
            <a:r>
              <a:t>3</a:t>
            </a:r>
          </a:p>
        </p:txBody>
      </p:sp>
      <p:sp>
        <p:nvSpPr>
          <p:cNvPr id="309" name="Shape 309"/>
          <p:cNvSpPr>
            <a:spLocks noGrp="1"/>
          </p:cNvSpPr>
          <p:nvPr>
            <p:ph type="body" sz="quarter" idx="27"/>
          </p:nvPr>
        </p:nvSpPr>
        <p:spPr>
          <a:xfrm>
            <a:off x="6536531" y="5000625"/>
            <a:ext cx="4810125" cy="1000125"/>
          </a:xfrm>
          <a:prstGeom prst="roundRect">
            <a:avLst>
              <a:gd name="adj" fmla="val 50000"/>
            </a:avLst>
          </a:prstGeom>
          <a:ln w="88900">
            <a:solidFill>
              <a:srgbClr val="A0A0A0"/>
            </a:solidFill>
          </a:ln>
        </p:spPr>
        <p:txBody>
          <a:bodyPr lIns="38100" tIns="38100" rIns="38100" bIns="38100" anchor="ctr"/>
          <a:lstStyle>
            <a:lvl1pPr marL="0" indent="0" algn="ctr" defTabSz="321457">
              <a:spcBef>
                <a:spcPts val="0"/>
              </a:spcBef>
              <a:buSzTx/>
              <a:buNone/>
              <a:defRPr sz="4800">
                <a:solidFill>
                  <a:srgbClr val="042C40"/>
                </a:solidFill>
                <a:latin typeface="Roboto Black"/>
                <a:sym typeface="Roboto Black"/>
              </a:defRPr>
            </a:lvl1pPr>
          </a:lstStyle>
          <a:p>
            <a:pPr marL="0" indent="0" algn="ctr" defTabSz="457200">
              <a:spcBef>
                <a:spcPts val="0"/>
              </a:spcBef>
              <a:buSzTx/>
              <a:buNone/>
              <a:defRPr sz="4800">
                <a:solidFill>
                  <a:srgbClr val="042C40"/>
                </a:solidFill>
                <a:latin typeface="Roboto Black"/>
                <a:ea typeface="Roboto Black"/>
                <a:cs typeface="Roboto Black"/>
                <a:sym typeface="Roboto Black"/>
              </a:defRPr>
            </a:pPr>
            <a:endParaRPr/>
          </a:p>
        </p:txBody>
      </p:sp>
      <p:sp>
        <p:nvSpPr>
          <p:cNvPr id="310" name="Shape 310"/>
          <p:cNvSpPr>
            <a:spLocks noGrp="1"/>
          </p:cNvSpPr>
          <p:nvPr>
            <p:ph type="body" sz="quarter" idx="28"/>
          </p:nvPr>
        </p:nvSpPr>
        <p:spPr>
          <a:xfrm>
            <a:off x="6869906" y="5211459"/>
            <a:ext cx="631031" cy="596317"/>
          </a:xfrm>
          <a:prstGeom prst="rect">
            <a:avLst/>
          </a:prstGeom>
        </p:spPr>
        <p:txBody>
          <a:bodyPr lIns="38100" tIns="38100" rIns="38100" bIns="38100" anchor="ctr">
            <a:spAutoFit/>
          </a:bodyPr>
          <a:lstStyle>
            <a:lvl1pPr marL="0" indent="0" algn="ctr" defTabSz="321457">
              <a:spcBef>
                <a:spcPts val="0"/>
              </a:spcBef>
              <a:buSzTx/>
              <a:buNone/>
              <a:defRPr sz="3375">
                <a:solidFill>
                  <a:srgbClr val="042C40"/>
                </a:solidFill>
                <a:latin typeface="Roboto Black"/>
                <a:ea typeface="Roboto Black"/>
                <a:cs typeface="Roboto Black"/>
                <a:sym typeface="Roboto Black"/>
              </a:defRPr>
            </a:lvl1pPr>
          </a:lstStyle>
          <a:p>
            <a:r>
              <a:t>4</a:t>
            </a:r>
          </a:p>
        </p:txBody>
      </p:sp>
      <p:sp>
        <p:nvSpPr>
          <p:cNvPr id="311" name="Shape 311"/>
          <p:cNvSpPr>
            <a:spLocks noGrp="1"/>
          </p:cNvSpPr>
          <p:nvPr>
            <p:ph type="body" sz="quarter" idx="29"/>
          </p:nvPr>
        </p:nvSpPr>
        <p:spPr>
          <a:xfrm>
            <a:off x="1968500" y="1674316"/>
            <a:ext cx="3294049" cy="318933"/>
          </a:xfrm>
          <a:prstGeom prst="rect">
            <a:avLst/>
          </a:prstGeom>
        </p:spPr>
        <p:txBody>
          <a:bodyPr>
            <a:spAutoFit/>
          </a:bodyPr>
          <a:lstStyle>
            <a:lvl1pPr marL="0" indent="0" defTabSz="321457">
              <a:spcBef>
                <a:spcPts val="0"/>
              </a:spcBef>
              <a:buSzTx/>
              <a:buNone/>
              <a:defRPr sz="1406">
                <a:solidFill>
                  <a:srgbClr val="042C40"/>
                </a:solidFill>
              </a:defRPr>
            </a:lvl1pPr>
          </a:lstStyle>
          <a:p>
            <a:r>
              <a:t>Question text</a:t>
            </a:r>
          </a:p>
        </p:txBody>
      </p:sp>
      <p:sp>
        <p:nvSpPr>
          <p:cNvPr id="312" name="Shape 312"/>
          <p:cNvSpPr>
            <a:spLocks noGrp="1"/>
          </p:cNvSpPr>
          <p:nvPr>
            <p:ph type="body" sz="quarter" idx="30"/>
          </p:nvPr>
        </p:nvSpPr>
        <p:spPr>
          <a:xfrm>
            <a:off x="1968500" y="2897684"/>
            <a:ext cx="3294049" cy="318933"/>
          </a:xfrm>
          <a:prstGeom prst="rect">
            <a:avLst/>
          </a:prstGeom>
        </p:spPr>
        <p:txBody>
          <a:bodyPr>
            <a:spAutoFit/>
          </a:bodyPr>
          <a:lstStyle>
            <a:lvl1pPr marL="0" indent="0" defTabSz="321457">
              <a:spcBef>
                <a:spcPts val="0"/>
              </a:spcBef>
              <a:buSzTx/>
              <a:buNone/>
              <a:defRPr sz="1406">
                <a:solidFill>
                  <a:srgbClr val="042C40"/>
                </a:solidFill>
              </a:defRPr>
            </a:lvl1pPr>
          </a:lstStyle>
          <a:p>
            <a:r>
              <a:t>Question text</a:t>
            </a:r>
          </a:p>
        </p:txBody>
      </p:sp>
      <p:sp>
        <p:nvSpPr>
          <p:cNvPr id="313" name="Shape 313"/>
          <p:cNvSpPr>
            <a:spLocks noGrp="1"/>
          </p:cNvSpPr>
          <p:nvPr>
            <p:ph type="body" sz="quarter" idx="31"/>
          </p:nvPr>
        </p:nvSpPr>
        <p:spPr>
          <a:xfrm>
            <a:off x="1968500" y="4121051"/>
            <a:ext cx="3294049" cy="318933"/>
          </a:xfrm>
          <a:prstGeom prst="rect">
            <a:avLst/>
          </a:prstGeom>
        </p:spPr>
        <p:txBody>
          <a:bodyPr>
            <a:spAutoFit/>
          </a:bodyPr>
          <a:lstStyle>
            <a:lvl1pPr marL="0" indent="0" defTabSz="321457">
              <a:spcBef>
                <a:spcPts val="0"/>
              </a:spcBef>
              <a:buSzTx/>
              <a:buNone/>
              <a:defRPr sz="1406">
                <a:solidFill>
                  <a:srgbClr val="042C40"/>
                </a:solidFill>
              </a:defRPr>
            </a:lvl1pPr>
          </a:lstStyle>
          <a:p>
            <a:r>
              <a:t>Question text</a:t>
            </a:r>
          </a:p>
        </p:txBody>
      </p:sp>
      <p:sp>
        <p:nvSpPr>
          <p:cNvPr id="314" name="Shape 314"/>
          <p:cNvSpPr>
            <a:spLocks noGrp="1"/>
          </p:cNvSpPr>
          <p:nvPr>
            <p:ph type="body" sz="quarter" idx="32"/>
          </p:nvPr>
        </p:nvSpPr>
        <p:spPr>
          <a:xfrm>
            <a:off x="1968500" y="5344418"/>
            <a:ext cx="3294049" cy="318933"/>
          </a:xfrm>
          <a:prstGeom prst="rect">
            <a:avLst/>
          </a:prstGeom>
        </p:spPr>
        <p:txBody>
          <a:bodyPr>
            <a:spAutoFit/>
          </a:bodyPr>
          <a:lstStyle>
            <a:lvl1pPr marL="0" indent="0" defTabSz="321457">
              <a:spcBef>
                <a:spcPts val="0"/>
              </a:spcBef>
              <a:buSzTx/>
              <a:buNone/>
              <a:defRPr sz="1406">
                <a:solidFill>
                  <a:srgbClr val="042C40"/>
                </a:solidFill>
              </a:defRPr>
            </a:lvl1pPr>
          </a:lstStyle>
          <a:p>
            <a:r>
              <a:t>Question text</a:t>
            </a:r>
          </a:p>
        </p:txBody>
      </p:sp>
      <p:sp>
        <p:nvSpPr>
          <p:cNvPr id="315" name="Shape 315"/>
          <p:cNvSpPr>
            <a:spLocks noGrp="1"/>
          </p:cNvSpPr>
          <p:nvPr>
            <p:ph type="body" sz="quarter" idx="33"/>
          </p:nvPr>
        </p:nvSpPr>
        <p:spPr>
          <a:xfrm>
            <a:off x="7643812" y="1680269"/>
            <a:ext cx="3294049" cy="318933"/>
          </a:xfrm>
          <a:prstGeom prst="rect">
            <a:avLst/>
          </a:prstGeom>
        </p:spPr>
        <p:txBody>
          <a:bodyPr>
            <a:spAutoFit/>
          </a:bodyPr>
          <a:lstStyle>
            <a:lvl1pPr marL="0" indent="0" defTabSz="321457">
              <a:spcBef>
                <a:spcPts val="0"/>
              </a:spcBef>
              <a:buSzTx/>
              <a:buNone/>
              <a:defRPr sz="1406">
                <a:solidFill>
                  <a:srgbClr val="042C40"/>
                </a:solidFill>
              </a:defRPr>
            </a:lvl1pPr>
          </a:lstStyle>
          <a:p>
            <a:r>
              <a:t>Answer text</a:t>
            </a:r>
          </a:p>
        </p:txBody>
      </p:sp>
      <p:sp>
        <p:nvSpPr>
          <p:cNvPr id="316" name="Shape 316"/>
          <p:cNvSpPr>
            <a:spLocks noGrp="1"/>
          </p:cNvSpPr>
          <p:nvPr>
            <p:ph type="body" sz="quarter" idx="34"/>
          </p:nvPr>
        </p:nvSpPr>
        <p:spPr>
          <a:xfrm>
            <a:off x="7643812" y="2894707"/>
            <a:ext cx="3418292" cy="318933"/>
          </a:xfrm>
          <a:prstGeom prst="rect">
            <a:avLst/>
          </a:prstGeom>
        </p:spPr>
        <p:txBody>
          <a:bodyPr>
            <a:spAutoFit/>
          </a:bodyPr>
          <a:lstStyle>
            <a:lvl1pPr marL="0" indent="0" defTabSz="321457">
              <a:spcBef>
                <a:spcPts val="0"/>
              </a:spcBef>
              <a:buSzTx/>
              <a:buNone/>
              <a:defRPr sz="1406">
                <a:solidFill>
                  <a:srgbClr val="042C40"/>
                </a:solidFill>
              </a:defRPr>
            </a:lvl1pPr>
          </a:lstStyle>
          <a:p>
            <a:r>
              <a:t>Answer text</a:t>
            </a:r>
          </a:p>
        </p:txBody>
      </p:sp>
      <p:sp>
        <p:nvSpPr>
          <p:cNvPr id="317" name="Shape 317"/>
          <p:cNvSpPr>
            <a:spLocks noGrp="1"/>
          </p:cNvSpPr>
          <p:nvPr>
            <p:ph type="body" sz="quarter" idx="35"/>
          </p:nvPr>
        </p:nvSpPr>
        <p:spPr>
          <a:xfrm>
            <a:off x="7643812" y="4118074"/>
            <a:ext cx="3418292" cy="318933"/>
          </a:xfrm>
          <a:prstGeom prst="rect">
            <a:avLst/>
          </a:prstGeom>
        </p:spPr>
        <p:txBody>
          <a:bodyPr>
            <a:spAutoFit/>
          </a:bodyPr>
          <a:lstStyle>
            <a:lvl1pPr marL="0" indent="0" defTabSz="321457">
              <a:spcBef>
                <a:spcPts val="0"/>
              </a:spcBef>
              <a:buSzTx/>
              <a:buNone/>
              <a:defRPr sz="1406">
                <a:solidFill>
                  <a:srgbClr val="042C40"/>
                </a:solidFill>
              </a:defRPr>
            </a:lvl1pPr>
          </a:lstStyle>
          <a:p>
            <a:r>
              <a:t>Answer text</a:t>
            </a:r>
          </a:p>
        </p:txBody>
      </p:sp>
      <p:sp>
        <p:nvSpPr>
          <p:cNvPr id="318" name="Shape 318"/>
          <p:cNvSpPr>
            <a:spLocks noGrp="1"/>
          </p:cNvSpPr>
          <p:nvPr>
            <p:ph type="body" sz="quarter" idx="36"/>
          </p:nvPr>
        </p:nvSpPr>
        <p:spPr>
          <a:xfrm>
            <a:off x="7643812" y="5341441"/>
            <a:ext cx="3294049" cy="318933"/>
          </a:xfrm>
          <a:prstGeom prst="rect">
            <a:avLst/>
          </a:prstGeom>
        </p:spPr>
        <p:txBody>
          <a:bodyPr>
            <a:spAutoFit/>
          </a:bodyPr>
          <a:lstStyle>
            <a:lvl1pPr marL="0" indent="0" defTabSz="321457">
              <a:spcBef>
                <a:spcPts val="0"/>
              </a:spcBef>
              <a:buSzTx/>
              <a:buNone/>
              <a:defRPr sz="1406">
                <a:solidFill>
                  <a:srgbClr val="042C40"/>
                </a:solidFill>
              </a:defRPr>
            </a:lvl1pPr>
          </a:lstStyle>
          <a:p>
            <a:r>
              <a:t>Answer text</a:t>
            </a:r>
          </a:p>
        </p:txBody>
      </p:sp>
      <p:sp>
        <p:nvSpPr>
          <p:cNvPr id="319" name="Shape 319"/>
          <p:cNvSpPr/>
          <p:nvPr/>
        </p:nvSpPr>
        <p:spPr>
          <a:xfrm>
            <a:off x="5693989" y="3245643"/>
            <a:ext cx="72200" cy="266933"/>
          </a:xfrm>
          <a:prstGeom prst="rect">
            <a:avLst/>
          </a:prstGeom>
          <a:ln w="12700">
            <a:miter lim="400000"/>
          </a:ln>
        </p:spPr>
        <p:txBody>
          <a:bodyPr wrap="none" lIns="35719" tIns="35719" rIns="35719" bIns="35719">
            <a:spAutoFit/>
          </a:bodyPr>
          <a:lstStyle/>
          <a:p>
            <a:endParaRPr sz="1266"/>
          </a:p>
        </p:txBody>
      </p:sp>
      <p:sp>
        <p:nvSpPr>
          <p:cNvPr id="320" name="Shape 320"/>
          <p:cNvSpPr>
            <a:spLocks noGrp="1"/>
          </p:cNvSpPr>
          <p:nvPr>
            <p:ph type="body" sz="quarter" idx="37"/>
          </p:nvPr>
        </p:nvSpPr>
        <p:spPr>
          <a:xfrm>
            <a:off x="-11927" y="668197"/>
            <a:ext cx="12255996" cy="405624"/>
          </a:xfrm>
          <a:prstGeom prst="rect">
            <a:avLst/>
          </a:prstGeom>
        </p:spPr>
        <p:txBody>
          <a:bodyPr>
            <a:spAutoFit/>
          </a:bodyPr>
          <a:lstStyle>
            <a:lvl1pPr marL="0" indent="0" algn="ctr" defTabSz="321457">
              <a:spcBef>
                <a:spcPts val="0"/>
              </a:spcBef>
              <a:buSzTx/>
              <a:buNone/>
              <a:defRPr>
                <a:solidFill>
                  <a:srgbClr val="042C40"/>
                </a:solidFill>
              </a:defRPr>
            </a:lvl1pPr>
          </a:lstStyle>
          <a:p>
            <a:r>
              <a:t>Question 1- Matching</a:t>
            </a:r>
          </a:p>
        </p:txBody>
      </p:sp>
      <p:sp>
        <p:nvSpPr>
          <p:cNvPr id="321" name="Shape 321"/>
          <p:cNvSpPr>
            <a:spLocks noGrp="1"/>
          </p:cNvSpPr>
          <p:nvPr>
            <p:ph type="sldNum" sz="quarter" idx="2"/>
          </p:nvPr>
        </p:nvSpPr>
        <p:spPr>
          <a:xfrm>
            <a:off x="11903180" y="6536531"/>
            <a:ext cx="234038" cy="2325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51100848"/>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Review - True/False Question">
    <p:spTree>
      <p:nvGrpSpPr>
        <p:cNvPr id="1" name=""/>
        <p:cNvGrpSpPr/>
        <p:nvPr/>
      </p:nvGrpSpPr>
      <p:grpSpPr>
        <a:xfrm>
          <a:off x="0" y="0"/>
          <a:ext cx="0" cy="0"/>
          <a:chOff x="0" y="0"/>
          <a:chExt cx="0" cy="0"/>
        </a:xfrm>
      </p:grpSpPr>
      <p:sp>
        <p:nvSpPr>
          <p:cNvPr id="328" name="Shape 328"/>
          <p:cNvSpPr>
            <a:spLocks noGrp="1"/>
          </p:cNvSpPr>
          <p:nvPr>
            <p:ph type="body" sz="half" idx="13"/>
          </p:nvPr>
        </p:nvSpPr>
        <p:spPr>
          <a:xfrm>
            <a:off x="968244" y="500062"/>
            <a:ext cx="10255513" cy="2125266"/>
          </a:xfrm>
          <a:prstGeom prst="roundRect">
            <a:avLst>
              <a:gd name="adj" fmla="val 50000"/>
            </a:avLst>
          </a:prstGeom>
          <a:solidFill>
            <a:srgbClr val="99DCCE"/>
          </a:solidFill>
          <a:ln w="88900">
            <a:solidFill>
              <a:srgbClr val="62BAB8"/>
            </a:solidFill>
          </a:ln>
        </p:spPr>
        <p:txBody>
          <a:bodyPr lIns="38100" tIns="38100" rIns="38100" bIns="38100" anchor="ctr"/>
          <a:lstStyle>
            <a:lvl1pPr marL="0" indent="0" algn="ctr" defTabSz="321457">
              <a:spcBef>
                <a:spcPts val="0"/>
              </a:spcBef>
              <a:buSzTx/>
              <a:buNone/>
              <a:defRPr sz="3000">
                <a:solidFill>
                  <a:srgbClr val="FFFFFF"/>
                </a:solidFill>
                <a:effectLst>
                  <a:outerShdw blurRad="38100" dist="12700" dir="5400000" rotWithShape="0">
                    <a:srgbClr val="000000">
                      <a:alpha val="50000"/>
                    </a:srgbClr>
                  </a:outerShdw>
                </a:effectLst>
                <a:latin typeface="Roboto Black"/>
                <a:sym typeface="Roboto Black"/>
              </a:defRPr>
            </a:lvl1pPr>
          </a:lstStyle>
          <a:p>
            <a:pPr marL="0" indent="0" algn="ctr" defTabSz="457200">
              <a:spcBef>
                <a:spcPts val="0"/>
              </a:spcBef>
              <a:buSzTx/>
              <a:buNone/>
              <a:defRPr sz="3000">
                <a:solidFill>
                  <a:srgbClr val="FFFFFF"/>
                </a:solidFill>
                <a:effectLst>
                  <a:outerShdw blurRad="38100" dist="12700" dir="5400000" rotWithShape="0">
                    <a:srgbClr val="000000">
                      <a:alpha val="50000"/>
                    </a:srgbClr>
                  </a:outerShdw>
                </a:effectLst>
                <a:latin typeface="Roboto Black"/>
                <a:ea typeface="Roboto Black"/>
                <a:cs typeface="Roboto Black"/>
                <a:sym typeface="Roboto Black"/>
              </a:defRPr>
            </a:pPr>
            <a:endParaRPr/>
          </a:p>
        </p:txBody>
      </p:sp>
      <p:sp>
        <p:nvSpPr>
          <p:cNvPr id="329" name="Shape 329"/>
          <p:cNvSpPr>
            <a:spLocks noGrp="1"/>
          </p:cNvSpPr>
          <p:nvPr>
            <p:ph type="body" sz="quarter" idx="14"/>
          </p:nvPr>
        </p:nvSpPr>
        <p:spPr>
          <a:xfrm>
            <a:off x="919286" y="686210"/>
            <a:ext cx="10353429" cy="405624"/>
          </a:xfrm>
          <a:prstGeom prst="rect">
            <a:avLst/>
          </a:prstGeom>
        </p:spPr>
        <p:txBody>
          <a:bodyPr>
            <a:spAutoFit/>
          </a:bodyPr>
          <a:lstStyle>
            <a:lvl1pPr marL="0" indent="0" algn="ctr" defTabSz="321457">
              <a:spcBef>
                <a:spcPts val="0"/>
              </a:spcBef>
              <a:buSzTx/>
              <a:buNone/>
              <a:defRPr>
                <a:solidFill>
                  <a:srgbClr val="042C40"/>
                </a:solidFill>
              </a:defRPr>
            </a:lvl1pPr>
          </a:lstStyle>
          <a:p>
            <a:r>
              <a:t>Question 1</a:t>
            </a:r>
          </a:p>
        </p:txBody>
      </p:sp>
      <p:sp>
        <p:nvSpPr>
          <p:cNvPr id="330" name="Shape 330"/>
          <p:cNvSpPr>
            <a:spLocks noGrp="1"/>
          </p:cNvSpPr>
          <p:nvPr>
            <p:ph type="body" sz="quarter" idx="15"/>
          </p:nvPr>
        </p:nvSpPr>
        <p:spPr>
          <a:xfrm>
            <a:off x="1726630" y="1343918"/>
            <a:ext cx="8738741" cy="405624"/>
          </a:xfrm>
          <a:prstGeom prst="rect">
            <a:avLst/>
          </a:prstGeom>
        </p:spPr>
        <p:txBody>
          <a:bodyPr>
            <a:spAutoFit/>
          </a:bodyPr>
          <a:lstStyle>
            <a:lvl1pPr marL="0" indent="0" algn="ctr" defTabSz="321457">
              <a:spcBef>
                <a:spcPts val="0"/>
              </a:spcBef>
              <a:buSzTx/>
              <a:buNone/>
              <a:defRPr>
                <a:solidFill>
                  <a:srgbClr val="042C40"/>
                </a:solidFill>
              </a:defRPr>
            </a:lvl1pPr>
          </a:lstStyle>
          <a:p>
            <a:r>
              <a:t>Question Text</a:t>
            </a:r>
          </a:p>
        </p:txBody>
      </p:sp>
      <p:sp>
        <p:nvSpPr>
          <p:cNvPr id="331" name="Shape 331"/>
          <p:cNvSpPr>
            <a:spLocks noGrp="1"/>
          </p:cNvSpPr>
          <p:nvPr>
            <p:ph type="sldNum" sz="quarter" idx="2"/>
          </p:nvPr>
        </p:nvSpPr>
        <p:spPr>
          <a:xfrm>
            <a:off x="11903180" y="6536531"/>
            <a:ext cx="234038" cy="2325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3969203"/>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Review - True">
    <p:spTree>
      <p:nvGrpSpPr>
        <p:cNvPr id="1" name=""/>
        <p:cNvGrpSpPr/>
        <p:nvPr/>
      </p:nvGrpSpPr>
      <p:grpSpPr>
        <a:xfrm>
          <a:off x="0" y="0"/>
          <a:ext cx="0" cy="0"/>
          <a:chOff x="0" y="0"/>
          <a:chExt cx="0" cy="0"/>
        </a:xfrm>
      </p:grpSpPr>
      <p:sp>
        <p:nvSpPr>
          <p:cNvPr id="338" name="Shape 338"/>
          <p:cNvSpPr/>
          <p:nvPr/>
        </p:nvSpPr>
        <p:spPr>
          <a:xfrm>
            <a:off x="7246074" y="3897319"/>
            <a:ext cx="2038747" cy="1027894"/>
          </a:xfrm>
          <a:prstGeom prst="rect">
            <a:avLst/>
          </a:prstGeom>
          <a:ln w="12700">
            <a:miter lim="400000"/>
          </a:ln>
          <a:extLst>
            <a:ext uri="{C572A759-6A51-4108-AA02-DFA0A04FC94B}">
              <ma14:wrappingTextBoxFlag xmlns:ma14="http://schemas.microsoft.com/office/mac/drawingml/2011/main" xmlns="" val="1"/>
            </a:ext>
          </a:extLst>
        </p:spPr>
        <p:txBody>
          <a:bodyPr wrap="none" lIns="26789" tIns="26789" rIns="26789" bIns="26789" anchor="ctr">
            <a:spAutoFit/>
          </a:bodyPr>
          <a:lstStyle>
            <a:lvl1pPr defTabSz="457200">
              <a:defRPr sz="9000" b="1">
                <a:solidFill>
                  <a:srgbClr val="042C40"/>
                </a:solidFill>
              </a:defRPr>
            </a:lvl1pPr>
          </a:lstStyle>
          <a:p>
            <a:r>
              <a:rPr sz="6328"/>
              <a:t>True!</a:t>
            </a:r>
          </a:p>
        </p:txBody>
      </p:sp>
      <p:pic>
        <p:nvPicPr>
          <p:cNvPr id="339" name="True.png"/>
          <p:cNvPicPr>
            <a:picLocks noChangeAspect="1"/>
          </p:cNvPicPr>
          <p:nvPr/>
        </p:nvPicPr>
        <p:blipFill>
          <a:blip r:embed="rId2">
            <a:extLst/>
          </a:blip>
          <a:stretch>
            <a:fillRect/>
          </a:stretch>
        </p:blipFill>
        <p:spPr>
          <a:xfrm>
            <a:off x="0" y="404812"/>
            <a:ext cx="12192000" cy="6858001"/>
          </a:xfrm>
          <a:prstGeom prst="rect">
            <a:avLst/>
          </a:prstGeom>
          <a:ln w="12700">
            <a:miter lim="400000"/>
          </a:ln>
        </p:spPr>
      </p:pic>
      <p:sp>
        <p:nvSpPr>
          <p:cNvPr id="340" name="Shape 340"/>
          <p:cNvSpPr>
            <a:spLocks noGrp="1"/>
          </p:cNvSpPr>
          <p:nvPr>
            <p:ph type="body" sz="half" idx="13"/>
          </p:nvPr>
        </p:nvSpPr>
        <p:spPr>
          <a:xfrm>
            <a:off x="968244" y="500062"/>
            <a:ext cx="10255513" cy="2125266"/>
          </a:xfrm>
          <a:prstGeom prst="roundRect">
            <a:avLst>
              <a:gd name="adj" fmla="val 50000"/>
            </a:avLst>
          </a:prstGeom>
          <a:solidFill>
            <a:srgbClr val="99DCCE"/>
          </a:solidFill>
          <a:ln w="88900">
            <a:solidFill>
              <a:srgbClr val="62BAB8"/>
            </a:solidFill>
          </a:ln>
        </p:spPr>
        <p:txBody>
          <a:bodyPr lIns="38100" tIns="38100" rIns="38100" bIns="38100" anchor="ctr"/>
          <a:lstStyle>
            <a:lvl1pPr marL="0" indent="0" algn="ctr" defTabSz="321457">
              <a:spcBef>
                <a:spcPts val="0"/>
              </a:spcBef>
              <a:buSzTx/>
              <a:buNone/>
              <a:defRPr sz="3000">
                <a:solidFill>
                  <a:srgbClr val="FFFFFF"/>
                </a:solidFill>
                <a:effectLst>
                  <a:outerShdw blurRad="38100" dist="12700" dir="5400000" rotWithShape="0">
                    <a:srgbClr val="000000">
                      <a:alpha val="50000"/>
                    </a:srgbClr>
                  </a:outerShdw>
                </a:effectLst>
                <a:latin typeface="Roboto Black"/>
                <a:sym typeface="Roboto Black"/>
              </a:defRPr>
            </a:lvl1pPr>
          </a:lstStyle>
          <a:p>
            <a:pPr marL="0" indent="0" algn="ctr" defTabSz="457200">
              <a:spcBef>
                <a:spcPts val="0"/>
              </a:spcBef>
              <a:buSzTx/>
              <a:buNone/>
              <a:defRPr sz="3000">
                <a:solidFill>
                  <a:srgbClr val="FFFFFF"/>
                </a:solidFill>
                <a:effectLst>
                  <a:outerShdw blurRad="38100" dist="12700" dir="5400000" rotWithShape="0">
                    <a:srgbClr val="000000">
                      <a:alpha val="50000"/>
                    </a:srgbClr>
                  </a:outerShdw>
                </a:effectLst>
                <a:latin typeface="Roboto Black"/>
                <a:ea typeface="Roboto Black"/>
                <a:cs typeface="Roboto Black"/>
                <a:sym typeface="Roboto Black"/>
              </a:defRPr>
            </a:pPr>
            <a:endParaRPr/>
          </a:p>
        </p:txBody>
      </p:sp>
      <p:sp>
        <p:nvSpPr>
          <p:cNvPr id="341" name="Shape 341"/>
          <p:cNvSpPr>
            <a:spLocks noGrp="1"/>
          </p:cNvSpPr>
          <p:nvPr>
            <p:ph type="body" sz="quarter" idx="14"/>
          </p:nvPr>
        </p:nvSpPr>
        <p:spPr>
          <a:xfrm>
            <a:off x="919286" y="686210"/>
            <a:ext cx="10353429" cy="405624"/>
          </a:xfrm>
          <a:prstGeom prst="rect">
            <a:avLst/>
          </a:prstGeom>
        </p:spPr>
        <p:txBody>
          <a:bodyPr>
            <a:spAutoFit/>
          </a:bodyPr>
          <a:lstStyle>
            <a:lvl1pPr marL="0" indent="0" algn="ctr" defTabSz="321457">
              <a:spcBef>
                <a:spcPts val="0"/>
              </a:spcBef>
              <a:buSzTx/>
              <a:buNone/>
              <a:defRPr>
                <a:solidFill>
                  <a:srgbClr val="042C40"/>
                </a:solidFill>
              </a:defRPr>
            </a:lvl1pPr>
          </a:lstStyle>
          <a:p>
            <a:r>
              <a:t>Question 1</a:t>
            </a:r>
          </a:p>
        </p:txBody>
      </p:sp>
      <p:sp>
        <p:nvSpPr>
          <p:cNvPr id="342" name="Shape 342"/>
          <p:cNvSpPr>
            <a:spLocks noGrp="1"/>
          </p:cNvSpPr>
          <p:nvPr>
            <p:ph type="body" sz="quarter" idx="15"/>
          </p:nvPr>
        </p:nvSpPr>
        <p:spPr>
          <a:xfrm>
            <a:off x="1726630" y="1343918"/>
            <a:ext cx="8738741" cy="405624"/>
          </a:xfrm>
          <a:prstGeom prst="rect">
            <a:avLst/>
          </a:prstGeom>
        </p:spPr>
        <p:txBody>
          <a:bodyPr>
            <a:spAutoFit/>
          </a:bodyPr>
          <a:lstStyle>
            <a:lvl1pPr marL="0" indent="0" algn="ctr" defTabSz="321457">
              <a:spcBef>
                <a:spcPts val="0"/>
              </a:spcBef>
              <a:buSzTx/>
              <a:buNone/>
              <a:defRPr>
                <a:solidFill>
                  <a:srgbClr val="042C40"/>
                </a:solidFill>
              </a:defRPr>
            </a:lvl1pPr>
          </a:lstStyle>
          <a:p>
            <a:r>
              <a:t>Question Text</a:t>
            </a:r>
          </a:p>
        </p:txBody>
      </p:sp>
      <p:sp>
        <p:nvSpPr>
          <p:cNvPr id="343" name="Shape 343"/>
          <p:cNvSpPr>
            <a:spLocks noGrp="1"/>
          </p:cNvSpPr>
          <p:nvPr>
            <p:ph type="sldNum" sz="quarter" idx="2"/>
          </p:nvPr>
        </p:nvSpPr>
        <p:spPr>
          <a:xfrm>
            <a:off x="11903180" y="6536531"/>
            <a:ext cx="234038" cy="2325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37861969"/>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Review - False">
    <p:spTree>
      <p:nvGrpSpPr>
        <p:cNvPr id="1" name=""/>
        <p:cNvGrpSpPr/>
        <p:nvPr/>
      </p:nvGrpSpPr>
      <p:grpSpPr>
        <a:xfrm>
          <a:off x="0" y="0"/>
          <a:ext cx="0" cy="0"/>
          <a:chOff x="0" y="0"/>
          <a:chExt cx="0" cy="0"/>
        </a:xfrm>
      </p:grpSpPr>
      <p:sp>
        <p:nvSpPr>
          <p:cNvPr id="350" name="Shape 350"/>
          <p:cNvSpPr/>
          <p:nvPr/>
        </p:nvSpPr>
        <p:spPr>
          <a:xfrm>
            <a:off x="889010" y="3718725"/>
            <a:ext cx="2402501" cy="1027894"/>
          </a:xfrm>
          <a:prstGeom prst="rect">
            <a:avLst/>
          </a:prstGeom>
          <a:ln w="12700">
            <a:miter lim="400000"/>
          </a:ln>
          <a:extLst>
            <a:ext uri="{C572A759-6A51-4108-AA02-DFA0A04FC94B}">
              <ma14:wrappingTextBoxFlag xmlns:ma14="http://schemas.microsoft.com/office/mac/drawingml/2011/main" xmlns="" val="1"/>
            </a:ext>
          </a:extLst>
        </p:spPr>
        <p:txBody>
          <a:bodyPr wrap="none" lIns="26789" tIns="26789" rIns="26789" bIns="26789" anchor="ctr">
            <a:spAutoFit/>
          </a:bodyPr>
          <a:lstStyle>
            <a:lvl1pPr defTabSz="457200">
              <a:defRPr sz="9000" b="1">
                <a:solidFill>
                  <a:srgbClr val="042C40"/>
                </a:solidFill>
              </a:defRPr>
            </a:lvl1pPr>
          </a:lstStyle>
          <a:p>
            <a:r>
              <a:rPr sz="6328"/>
              <a:t>False!</a:t>
            </a:r>
          </a:p>
        </p:txBody>
      </p:sp>
      <p:pic>
        <p:nvPicPr>
          <p:cNvPr id="351" name="False.png"/>
          <p:cNvPicPr>
            <a:picLocks noChangeAspect="1"/>
          </p:cNvPicPr>
          <p:nvPr/>
        </p:nvPicPr>
        <p:blipFill>
          <a:blip r:embed="rId2">
            <a:extLst/>
          </a:blip>
          <a:stretch>
            <a:fillRect/>
          </a:stretch>
        </p:blipFill>
        <p:spPr>
          <a:xfrm>
            <a:off x="-1" y="684609"/>
            <a:ext cx="12192001" cy="6858001"/>
          </a:xfrm>
          <a:prstGeom prst="rect">
            <a:avLst/>
          </a:prstGeom>
          <a:ln w="12700">
            <a:miter lim="400000"/>
          </a:ln>
        </p:spPr>
      </p:pic>
      <p:sp>
        <p:nvSpPr>
          <p:cNvPr id="352" name="Shape 352"/>
          <p:cNvSpPr>
            <a:spLocks noGrp="1"/>
          </p:cNvSpPr>
          <p:nvPr>
            <p:ph type="body" sz="half" idx="13"/>
          </p:nvPr>
        </p:nvSpPr>
        <p:spPr>
          <a:xfrm>
            <a:off x="968244" y="500062"/>
            <a:ext cx="10255513" cy="2125266"/>
          </a:xfrm>
          <a:prstGeom prst="roundRect">
            <a:avLst>
              <a:gd name="adj" fmla="val 50000"/>
            </a:avLst>
          </a:prstGeom>
          <a:solidFill>
            <a:srgbClr val="99DCCE"/>
          </a:solidFill>
          <a:ln w="88900">
            <a:solidFill>
              <a:srgbClr val="62BAB8"/>
            </a:solidFill>
          </a:ln>
        </p:spPr>
        <p:txBody>
          <a:bodyPr lIns="38100" tIns="38100" rIns="38100" bIns="38100" anchor="ctr"/>
          <a:lstStyle>
            <a:lvl1pPr marL="0" indent="0" algn="ctr" defTabSz="321457">
              <a:spcBef>
                <a:spcPts val="0"/>
              </a:spcBef>
              <a:buSzTx/>
              <a:buNone/>
              <a:defRPr sz="3000">
                <a:solidFill>
                  <a:srgbClr val="FFFFFF"/>
                </a:solidFill>
                <a:effectLst>
                  <a:outerShdw blurRad="38100" dist="12700" dir="5400000" rotWithShape="0">
                    <a:srgbClr val="000000">
                      <a:alpha val="50000"/>
                    </a:srgbClr>
                  </a:outerShdw>
                </a:effectLst>
                <a:latin typeface="Roboto Black"/>
                <a:sym typeface="Roboto Black"/>
              </a:defRPr>
            </a:lvl1pPr>
          </a:lstStyle>
          <a:p>
            <a:pPr marL="0" indent="0" algn="ctr" defTabSz="457200">
              <a:spcBef>
                <a:spcPts val="0"/>
              </a:spcBef>
              <a:buSzTx/>
              <a:buNone/>
              <a:defRPr sz="3000">
                <a:solidFill>
                  <a:srgbClr val="FFFFFF"/>
                </a:solidFill>
                <a:effectLst>
                  <a:outerShdw blurRad="38100" dist="12700" dir="5400000" rotWithShape="0">
                    <a:srgbClr val="000000">
                      <a:alpha val="50000"/>
                    </a:srgbClr>
                  </a:outerShdw>
                </a:effectLst>
                <a:latin typeface="Roboto Black"/>
                <a:ea typeface="Roboto Black"/>
                <a:cs typeface="Roboto Black"/>
                <a:sym typeface="Roboto Black"/>
              </a:defRPr>
            </a:pPr>
            <a:endParaRPr/>
          </a:p>
        </p:txBody>
      </p:sp>
      <p:sp>
        <p:nvSpPr>
          <p:cNvPr id="353" name="Shape 353"/>
          <p:cNvSpPr>
            <a:spLocks noGrp="1"/>
          </p:cNvSpPr>
          <p:nvPr>
            <p:ph type="body" sz="quarter" idx="14"/>
          </p:nvPr>
        </p:nvSpPr>
        <p:spPr>
          <a:xfrm>
            <a:off x="919286" y="686210"/>
            <a:ext cx="10353429" cy="405624"/>
          </a:xfrm>
          <a:prstGeom prst="rect">
            <a:avLst/>
          </a:prstGeom>
        </p:spPr>
        <p:txBody>
          <a:bodyPr>
            <a:spAutoFit/>
          </a:bodyPr>
          <a:lstStyle>
            <a:lvl1pPr marL="0" indent="0" algn="ctr" defTabSz="321457">
              <a:spcBef>
                <a:spcPts val="0"/>
              </a:spcBef>
              <a:buSzTx/>
              <a:buNone/>
              <a:defRPr>
                <a:solidFill>
                  <a:srgbClr val="042C40"/>
                </a:solidFill>
              </a:defRPr>
            </a:lvl1pPr>
          </a:lstStyle>
          <a:p>
            <a:r>
              <a:t>Question 1</a:t>
            </a:r>
          </a:p>
        </p:txBody>
      </p:sp>
      <p:sp>
        <p:nvSpPr>
          <p:cNvPr id="354" name="Shape 354"/>
          <p:cNvSpPr>
            <a:spLocks noGrp="1"/>
          </p:cNvSpPr>
          <p:nvPr>
            <p:ph type="body" sz="quarter" idx="15"/>
          </p:nvPr>
        </p:nvSpPr>
        <p:spPr>
          <a:xfrm>
            <a:off x="1726630" y="1343918"/>
            <a:ext cx="8738741" cy="405624"/>
          </a:xfrm>
          <a:prstGeom prst="rect">
            <a:avLst/>
          </a:prstGeom>
        </p:spPr>
        <p:txBody>
          <a:bodyPr>
            <a:spAutoFit/>
          </a:bodyPr>
          <a:lstStyle>
            <a:lvl1pPr marL="0" indent="0" algn="ctr" defTabSz="321457">
              <a:spcBef>
                <a:spcPts val="0"/>
              </a:spcBef>
              <a:buSzTx/>
              <a:buNone/>
              <a:defRPr>
                <a:solidFill>
                  <a:srgbClr val="042C40"/>
                </a:solidFill>
              </a:defRPr>
            </a:lvl1pPr>
          </a:lstStyle>
          <a:p>
            <a:r>
              <a:t>Question Text</a:t>
            </a:r>
          </a:p>
        </p:txBody>
      </p:sp>
      <p:sp>
        <p:nvSpPr>
          <p:cNvPr id="355" name="Shape 355"/>
          <p:cNvSpPr>
            <a:spLocks noGrp="1"/>
          </p:cNvSpPr>
          <p:nvPr>
            <p:ph type="sldNum" sz="quarter" idx="2"/>
          </p:nvPr>
        </p:nvSpPr>
        <p:spPr>
          <a:xfrm>
            <a:off x="11903180" y="6536531"/>
            <a:ext cx="234038" cy="2325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9112158"/>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Review - Fill-in with Image">
    <p:spTree>
      <p:nvGrpSpPr>
        <p:cNvPr id="1" name=""/>
        <p:cNvGrpSpPr/>
        <p:nvPr/>
      </p:nvGrpSpPr>
      <p:grpSpPr>
        <a:xfrm>
          <a:off x="0" y="0"/>
          <a:ext cx="0" cy="0"/>
          <a:chOff x="0" y="0"/>
          <a:chExt cx="0" cy="0"/>
        </a:xfrm>
      </p:grpSpPr>
      <p:sp>
        <p:nvSpPr>
          <p:cNvPr id="362" name="Shape 362"/>
          <p:cNvSpPr/>
          <p:nvPr/>
        </p:nvSpPr>
        <p:spPr>
          <a:xfrm>
            <a:off x="833438" y="5118420"/>
            <a:ext cx="4810125" cy="654623"/>
          </a:xfrm>
          <a:prstGeom prst="roundRect">
            <a:avLst>
              <a:gd name="adj" fmla="val 34784"/>
            </a:avLst>
          </a:prstGeom>
          <a:solidFill>
            <a:srgbClr val="99DCCE"/>
          </a:solidFill>
          <a:ln w="88900">
            <a:solidFill>
              <a:srgbClr val="62BAB8"/>
            </a:solidFill>
            <a:miter lim="400000"/>
          </a:ln>
        </p:spPr>
        <p:txBody>
          <a:bodyPr lIns="26789" tIns="26789" rIns="26789" bIns="26789" anchor="ctr"/>
          <a:lstStyle/>
          <a:p>
            <a:pPr defTabSz="321457">
              <a:defRPr sz="3000">
                <a:effectLst>
                  <a:outerShdw blurRad="38100" dist="12700" dir="5400000" rotWithShape="0">
                    <a:srgbClr val="000000">
                      <a:alpha val="50000"/>
                    </a:srgbClr>
                  </a:outerShdw>
                </a:effectLst>
                <a:latin typeface="Roboto Black"/>
                <a:ea typeface="Roboto Black"/>
                <a:cs typeface="Roboto Black"/>
                <a:sym typeface="Roboto Black"/>
              </a:defRPr>
            </a:pPr>
            <a:endParaRPr sz="2109"/>
          </a:p>
        </p:txBody>
      </p:sp>
      <p:sp>
        <p:nvSpPr>
          <p:cNvPr id="363" name="Shape 363"/>
          <p:cNvSpPr/>
          <p:nvPr/>
        </p:nvSpPr>
        <p:spPr>
          <a:xfrm>
            <a:off x="833438" y="5923208"/>
            <a:ext cx="4810125" cy="654623"/>
          </a:xfrm>
          <a:prstGeom prst="roundRect">
            <a:avLst>
              <a:gd name="adj" fmla="val 34784"/>
            </a:avLst>
          </a:prstGeom>
          <a:solidFill>
            <a:srgbClr val="99DCCE"/>
          </a:solidFill>
          <a:ln w="88900">
            <a:solidFill>
              <a:srgbClr val="62BAB8"/>
            </a:solidFill>
            <a:miter lim="400000"/>
          </a:ln>
        </p:spPr>
        <p:txBody>
          <a:bodyPr lIns="26789" tIns="26789" rIns="26789" bIns="26789" anchor="ctr"/>
          <a:lstStyle/>
          <a:p>
            <a:pPr defTabSz="321457">
              <a:defRPr sz="3000">
                <a:effectLst>
                  <a:outerShdw blurRad="38100" dist="12700" dir="5400000" rotWithShape="0">
                    <a:srgbClr val="000000">
                      <a:alpha val="50000"/>
                    </a:srgbClr>
                  </a:outerShdw>
                </a:effectLst>
                <a:latin typeface="Roboto Black"/>
                <a:ea typeface="Roboto Black"/>
                <a:cs typeface="Roboto Black"/>
                <a:sym typeface="Roboto Black"/>
              </a:defRPr>
            </a:pPr>
            <a:endParaRPr sz="2109"/>
          </a:p>
        </p:txBody>
      </p:sp>
      <p:sp>
        <p:nvSpPr>
          <p:cNvPr id="364" name="Shape 364"/>
          <p:cNvSpPr/>
          <p:nvPr/>
        </p:nvSpPr>
        <p:spPr>
          <a:xfrm>
            <a:off x="833438" y="4314748"/>
            <a:ext cx="4810125" cy="654623"/>
          </a:xfrm>
          <a:prstGeom prst="roundRect">
            <a:avLst>
              <a:gd name="adj" fmla="val 34784"/>
            </a:avLst>
          </a:prstGeom>
          <a:solidFill>
            <a:srgbClr val="99DCCE"/>
          </a:solidFill>
          <a:ln w="88900">
            <a:solidFill>
              <a:srgbClr val="62BAB8"/>
            </a:solidFill>
            <a:miter lim="400000"/>
          </a:ln>
        </p:spPr>
        <p:txBody>
          <a:bodyPr lIns="26789" tIns="26789" rIns="26789" bIns="26789" anchor="ctr"/>
          <a:lstStyle/>
          <a:p>
            <a:pPr defTabSz="321457">
              <a:defRPr sz="3000">
                <a:effectLst>
                  <a:outerShdw blurRad="38100" dist="12700" dir="5400000" rotWithShape="0">
                    <a:srgbClr val="000000">
                      <a:alpha val="50000"/>
                    </a:srgbClr>
                  </a:outerShdw>
                </a:effectLst>
                <a:latin typeface="Roboto Black"/>
                <a:ea typeface="Roboto Black"/>
                <a:cs typeface="Roboto Black"/>
                <a:sym typeface="Roboto Black"/>
              </a:defRPr>
            </a:pPr>
            <a:endParaRPr sz="2109"/>
          </a:p>
        </p:txBody>
      </p:sp>
      <p:sp>
        <p:nvSpPr>
          <p:cNvPr id="365" name="Shape 365"/>
          <p:cNvSpPr/>
          <p:nvPr/>
        </p:nvSpPr>
        <p:spPr>
          <a:xfrm>
            <a:off x="1214438" y="4364515"/>
            <a:ext cx="631031" cy="573474"/>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nchor="ctr">
            <a:spAutoFit/>
          </a:bodyPr>
          <a:lstStyle>
            <a:lvl1pPr defTabSz="457200">
              <a:defRPr sz="4800">
                <a:solidFill>
                  <a:srgbClr val="042C40"/>
                </a:solidFill>
                <a:latin typeface="Roboto Black"/>
                <a:ea typeface="Roboto Black"/>
                <a:cs typeface="Roboto Black"/>
                <a:sym typeface="Roboto Black"/>
              </a:defRPr>
            </a:lvl1pPr>
          </a:lstStyle>
          <a:p>
            <a:r>
              <a:rPr sz="3375"/>
              <a:t>A</a:t>
            </a:r>
          </a:p>
        </p:txBody>
      </p:sp>
      <p:sp>
        <p:nvSpPr>
          <p:cNvPr id="366" name="Shape 366"/>
          <p:cNvSpPr/>
          <p:nvPr/>
        </p:nvSpPr>
        <p:spPr>
          <a:xfrm>
            <a:off x="1214438" y="5163460"/>
            <a:ext cx="631031" cy="573474"/>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nchor="ctr">
            <a:spAutoFit/>
          </a:bodyPr>
          <a:lstStyle>
            <a:lvl1pPr defTabSz="457200">
              <a:defRPr sz="4800">
                <a:solidFill>
                  <a:srgbClr val="042C40"/>
                </a:solidFill>
                <a:latin typeface="Roboto Black"/>
                <a:ea typeface="Roboto Black"/>
                <a:cs typeface="Roboto Black"/>
                <a:sym typeface="Roboto Black"/>
              </a:defRPr>
            </a:lvl1pPr>
          </a:lstStyle>
          <a:p>
            <a:r>
              <a:rPr sz="3375"/>
              <a:t>B</a:t>
            </a:r>
          </a:p>
        </p:txBody>
      </p:sp>
      <p:sp>
        <p:nvSpPr>
          <p:cNvPr id="367" name="Shape 367"/>
          <p:cNvSpPr/>
          <p:nvPr/>
        </p:nvSpPr>
        <p:spPr>
          <a:xfrm>
            <a:off x="1214438" y="5963783"/>
            <a:ext cx="631031" cy="573474"/>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nchor="ctr">
            <a:spAutoFit/>
          </a:bodyPr>
          <a:lstStyle>
            <a:lvl1pPr defTabSz="457200">
              <a:defRPr sz="4800">
                <a:solidFill>
                  <a:srgbClr val="042C40"/>
                </a:solidFill>
                <a:latin typeface="Roboto Black"/>
                <a:ea typeface="Roboto Black"/>
                <a:cs typeface="Roboto Black"/>
                <a:sym typeface="Roboto Black"/>
              </a:defRPr>
            </a:lvl1pPr>
          </a:lstStyle>
          <a:p>
            <a:r>
              <a:rPr sz="3375"/>
              <a:t>C</a:t>
            </a:r>
          </a:p>
        </p:txBody>
      </p:sp>
      <p:sp>
        <p:nvSpPr>
          <p:cNvPr id="368" name="Shape 368"/>
          <p:cNvSpPr/>
          <p:nvPr/>
        </p:nvSpPr>
        <p:spPr>
          <a:xfrm>
            <a:off x="1980406" y="4500563"/>
            <a:ext cx="3294049" cy="288477"/>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spAutoFit/>
          </a:bodyPr>
          <a:lstStyle>
            <a:lvl1pPr algn="l" defTabSz="457200">
              <a:defRPr sz="2000">
                <a:solidFill>
                  <a:srgbClr val="042C40"/>
                </a:solidFill>
              </a:defRPr>
            </a:lvl1pPr>
          </a:lstStyle>
          <a:p>
            <a:r>
              <a:rPr sz="1406"/>
              <a:t>Question text</a:t>
            </a:r>
          </a:p>
        </p:txBody>
      </p:sp>
      <p:sp>
        <p:nvSpPr>
          <p:cNvPr id="369" name="Shape 369"/>
          <p:cNvSpPr/>
          <p:nvPr/>
        </p:nvSpPr>
        <p:spPr>
          <a:xfrm>
            <a:off x="1980406" y="5298392"/>
            <a:ext cx="3294049" cy="288477"/>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spAutoFit/>
          </a:bodyPr>
          <a:lstStyle>
            <a:lvl1pPr algn="l" defTabSz="457200">
              <a:defRPr sz="2000">
                <a:solidFill>
                  <a:srgbClr val="042C40"/>
                </a:solidFill>
              </a:defRPr>
            </a:lvl1pPr>
          </a:lstStyle>
          <a:p>
            <a:r>
              <a:rPr sz="1406"/>
              <a:t>Question text</a:t>
            </a:r>
          </a:p>
        </p:txBody>
      </p:sp>
      <p:sp>
        <p:nvSpPr>
          <p:cNvPr id="370" name="Shape 370"/>
          <p:cNvSpPr/>
          <p:nvPr/>
        </p:nvSpPr>
        <p:spPr>
          <a:xfrm>
            <a:off x="1980406" y="6105150"/>
            <a:ext cx="3294049" cy="288477"/>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spAutoFit/>
          </a:bodyPr>
          <a:lstStyle>
            <a:lvl1pPr algn="l" defTabSz="457200">
              <a:defRPr sz="2000">
                <a:solidFill>
                  <a:srgbClr val="042C40"/>
                </a:solidFill>
              </a:defRPr>
            </a:lvl1pPr>
          </a:lstStyle>
          <a:p>
            <a:r>
              <a:rPr sz="1406"/>
              <a:t>Question text</a:t>
            </a:r>
          </a:p>
        </p:txBody>
      </p:sp>
      <p:sp>
        <p:nvSpPr>
          <p:cNvPr id="371" name="Shape 371"/>
          <p:cNvSpPr/>
          <p:nvPr/>
        </p:nvSpPr>
        <p:spPr>
          <a:xfrm>
            <a:off x="5705895" y="5094088"/>
            <a:ext cx="72200" cy="266933"/>
          </a:xfrm>
          <a:prstGeom prst="rect">
            <a:avLst/>
          </a:prstGeom>
          <a:ln w="12700">
            <a:miter lim="400000"/>
          </a:ln>
        </p:spPr>
        <p:txBody>
          <a:bodyPr wrap="none" lIns="35719" tIns="35719" rIns="35719" bIns="35719">
            <a:spAutoFit/>
          </a:bodyPr>
          <a:lstStyle/>
          <a:p>
            <a:endParaRPr sz="1266"/>
          </a:p>
        </p:txBody>
      </p:sp>
      <p:sp>
        <p:nvSpPr>
          <p:cNvPr id="372" name="Shape 372"/>
          <p:cNvSpPr/>
          <p:nvPr/>
        </p:nvSpPr>
        <p:spPr>
          <a:xfrm>
            <a:off x="6524625" y="5113397"/>
            <a:ext cx="4810125" cy="654623"/>
          </a:xfrm>
          <a:prstGeom prst="roundRect">
            <a:avLst>
              <a:gd name="adj" fmla="val 34784"/>
            </a:avLst>
          </a:prstGeom>
          <a:ln w="88900">
            <a:solidFill>
              <a:srgbClr val="A0A0A0"/>
            </a:solidFill>
            <a:miter lim="400000"/>
          </a:ln>
        </p:spPr>
        <p:txBody>
          <a:bodyPr lIns="26789" tIns="26789" rIns="26789" bIns="26789" anchor="ctr"/>
          <a:lstStyle/>
          <a:p>
            <a:pPr defTabSz="321457">
              <a:defRPr sz="4800">
                <a:solidFill>
                  <a:srgbClr val="042C40"/>
                </a:solidFill>
                <a:latin typeface="Roboto Black"/>
                <a:ea typeface="Roboto Black"/>
                <a:cs typeface="Roboto Black"/>
                <a:sym typeface="Roboto Black"/>
              </a:defRPr>
            </a:pPr>
            <a:endParaRPr sz="3375"/>
          </a:p>
        </p:txBody>
      </p:sp>
      <p:sp>
        <p:nvSpPr>
          <p:cNvPr id="373" name="Shape 373"/>
          <p:cNvSpPr/>
          <p:nvPr/>
        </p:nvSpPr>
        <p:spPr>
          <a:xfrm>
            <a:off x="6524625" y="5918185"/>
            <a:ext cx="4810125" cy="654623"/>
          </a:xfrm>
          <a:prstGeom prst="roundRect">
            <a:avLst>
              <a:gd name="adj" fmla="val 34784"/>
            </a:avLst>
          </a:prstGeom>
          <a:ln w="88900">
            <a:solidFill>
              <a:srgbClr val="A0A0A0"/>
            </a:solidFill>
            <a:miter lim="400000"/>
          </a:ln>
        </p:spPr>
        <p:txBody>
          <a:bodyPr lIns="26789" tIns="26789" rIns="26789" bIns="26789" anchor="ctr"/>
          <a:lstStyle/>
          <a:p>
            <a:pPr defTabSz="321457">
              <a:defRPr sz="4800">
                <a:solidFill>
                  <a:srgbClr val="042C40"/>
                </a:solidFill>
                <a:latin typeface="Roboto Black"/>
                <a:ea typeface="Roboto Black"/>
                <a:cs typeface="Roboto Black"/>
                <a:sym typeface="Roboto Black"/>
              </a:defRPr>
            </a:pPr>
            <a:endParaRPr sz="3375"/>
          </a:p>
        </p:txBody>
      </p:sp>
      <p:sp>
        <p:nvSpPr>
          <p:cNvPr id="374" name="Shape 374"/>
          <p:cNvSpPr/>
          <p:nvPr/>
        </p:nvSpPr>
        <p:spPr>
          <a:xfrm>
            <a:off x="6524625" y="4309725"/>
            <a:ext cx="4810125" cy="654623"/>
          </a:xfrm>
          <a:prstGeom prst="roundRect">
            <a:avLst>
              <a:gd name="adj" fmla="val 34784"/>
            </a:avLst>
          </a:prstGeom>
          <a:ln w="88900">
            <a:solidFill>
              <a:srgbClr val="A0A0A0"/>
            </a:solidFill>
            <a:miter lim="400000"/>
          </a:ln>
        </p:spPr>
        <p:txBody>
          <a:bodyPr lIns="26789" tIns="26789" rIns="26789" bIns="26789" anchor="ctr"/>
          <a:lstStyle/>
          <a:p>
            <a:pPr defTabSz="321457">
              <a:defRPr sz="4800">
                <a:solidFill>
                  <a:srgbClr val="042C40"/>
                </a:solidFill>
                <a:latin typeface="Roboto Black"/>
                <a:ea typeface="Roboto Black"/>
                <a:cs typeface="Roboto Black"/>
                <a:sym typeface="Roboto Black"/>
              </a:defRPr>
            </a:pPr>
            <a:endParaRPr sz="3375"/>
          </a:p>
        </p:txBody>
      </p:sp>
      <p:sp>
        <p:nvSpPr>
          <p:cNvPr id="375" name="Shape 375"/>
          <p:cNvSpPr/>
          <p:nvPr/>
        </p:nvSpPr>
        <p:spPr>
          <a:xfrm>
            <a:off x="6905625" y="4359492"/>
            <a:ext cx="631031" cy="573474"/>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nchor="ctr">
            <a:spAutoFit/>
          </a:bodyPr>
          <a:lstStyle>
            <a:lvl1pPr defTabSz="457200">
              <a:defRPr sz="4800">
                <a:solidFill>
                  <a:srgbClr val="042C40"/>
                </a:solidFill>
                <a:latin typeface="Roboto Black"/>
                <a:ea typeface="Roboto Black"/>
                <a:cs typeface="Roboto Black"/>
                <a:sym typeface="Roboto Black"/>
              </a:defRPr>
            </a:lvl1pPr>
          </a:lstStyle>
          <a:p>
            <a:r>
              <a:rPr sz="3375"/>
              <a:t>1</a:t>
            </a:r>
          </a:p>
        </p:txBody>
      </p:sp>
      <p:sp>
        <p:nvSpPr>
          <p:cNvPr id="376" name="Shape 376"/>
          <p:cNvSpPr/>
          <p:nvPr/>
        </p:nvSpPr>
        <p:spPr>
          <a:xfrm>
            <a:off x="6905625" y="5158437"/>
            <a:ext cx="631031" cy="573474"/>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nchor="ctr">
            <a:spAutoFit/>
          </a:bodyPr>
          <a:lstStyle>
            <a:lvl1pPr defTabSz="457200">
              <a:defRPr sz="4800">
                <a:solidFill>
                  <a:srgbClr val="042C40"/>
                </a:solidFill>
                <a:latin typeface="Roboto Black"/>
                <a:ea typeface="Roboto Black"/>
                <a:cs typeface="Roboto Black"/>
                <a:sym typeface="Roboto Black"/>
              </a:defRPr>
            </a:lvl1pPr>
          </a:lstStyle>
          <a:p>
            <a:r>
              <a:rPr sz="3375"/>
              <a:t>2</a:t>
            </a:r>
          </a:p>
        </p:txBody>
      </p:sp>
      <p:sp>
        <p:nvSpPr>
          <p:cNvPr id="377" name="Shape 377"/>
          <p:cNvSpPr/>
          <p:nvPr/>
        </p:nvSpPr>
        <p:spPr>
          <a:xfrm>
            <a:off x="6905625" y="5958761"/>
            <a:ext cx="631031" cy="573474"/>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nchor="ctr">
            <a:spAutoFit/>
          </a:bodyPr>
          <a:lstStyle>
            <a:lvl1pPr defTabSz="457200">
              <a:defRPr sz="4800">
                <a:solidFill>
                  <a:srgbClr val="042C40"/>
                </a:solidFill>
                <a:latin typeface="Roboto Black"/>
                <a:ea typeface="Roboto Black"/>
                <a:cs typeface="Roboto Black"/>
                <a:sym typeface="Roboto Black"/>
              </a:defRPr>
            </a:lvl1pPr>
          </a:lstStyle>
          <a:p>
            <a:r>
              <a:rPr sz="3375"/>
              <a:t>3</a:t>
            </a:r>
          </a:p>
        </p:txBody>
      </p:sp>
      <p:sp>
        <p:nvSpPr>
          <p:cNvPr id="378" name="Shape 378"/>
          <p:cNvSpPr/>
          <p:nvPr/>
        </p:nvSpPr>
        <p:spPr>
          <a:xfrm>
            <a:off x="7671593" y="4495540"/>
            <a:ext cx="3294049" cy="288477"/>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spAutoFit/>
          </a:bodyPr>
          <a:lstStyle>
            <a:lvl1pPr algn="l" defTabSz="457200">
              <a:defRPr sz="2000">
                <a:solidFill>
                  <a:srgbClr val="042C40"/>
                </a:solidFill>
              </a:defRPr>
            </a:lvl1pPr>
          </a:lstStyle>
          <a:p>
            <a:r>
              <a:rPr sz="1406"/>
              <a:t>Answer text</a:t>
            </a:r>
          </a:p>
        </p:txBody>
      </p:sp>
      <p:sp>
        <p:nvSpPr>
          <p:cNvPr id="379" name="Shape 379"/>
          <p:cNvSpPr/>
          <p:nvPr/>
        </p:nvSpPr>
        <p:spPr>
          <a:xfrm>
            <a:off x="7671593" y="5293369"/>
            <a:ext cx="3294049" cy="288477"/>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spAutoFit/>
          </a:bodyPr>
          <a:lstStyle>
            <a:lvl1pPr algn="l" defTabSz="457200">
              <a:defRPr sz="2000">
                <a:solidFill>
                  <a:srgbClr val="042C40"/>
                </a:solidFill>
              </a:defRPr>
            </a:lvl1pPr>
          </a:lstStyle>
          <a:p>
            <a:r>
              <a:rPr sz="1406"/>
              <a:t>Answer text</a:t>
            </a:r>
          </a:p>
        </p:txBody>
      </p:sp>
      <p:sp>
        <p:nvSpPr>
          <p:cNvPr id="380" name="Shape 380"/>
          <p:cNvSpPr/>
          <p:nvPr/>
        </p:nvSpPr>
        <p:spPr>
          <a:xfrm>
            <a:off x="7671593" y="6100128"/>
            <a:ext cx="3294049" cy="288477"/>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spAutoFit/>
          </a:bodyPr>
          <a:lstStyle>
            <a:lvl1pPr algn="l" defTabSz="457200">
              <a:defRPr sz="2000">
                <a:solidFill>
                  <a:srgbClr val="042C40"/>
                </a:solidFill>
              </a:defRPr>
            </a:lvl1pPr>
          </a:lstStyle>
          <a:p>
            <a:r>
              <a:rPr sz="1406"/>
              <a:t>Answer text</a:t>
            </a:r>
          </a:p>
        </p:txBody>
      </p:sp>
      <p:sp>
        <p:nvSpPr>
          <p:cNvPr id="381" name="Shape 381"/>
          <p:cNvSpPr/>
          <p:nvPr/>
        </p:nvSpPr>
        <p:spPr>
          <a:xfrm>
            <a:off x="11397083" y="4937260"/>
            <a:ext cx="72200" cy="266933"/>
          </a:xfrm>
          <a:prstGeom prst="rect">
            <a:avLst/>
          </a:prstGeom>
          <a:ln w="12700">
            <a:miter lim="400000"/>
          </a:ln>
        </p:spPr>
        <p:txBody>
          <a:bodyPr wrap="none" lIns="35719" tIns="35719" rIns="35719" bIns="35719">
            <a:spAutoFit/>
          </a:bodyPr>
          <a:lstStyle/>
          <a:p>
            <a:endParaRPr sz="1266"/>
          </a:p>
        </p:txBody>
      </p:sp>
      <p:sp>
        <p:nvSpPr>
          <p:cNvPr id="382" name="Shape 382"/>
          <p:cNvSpPr>
            <a:spLocks noGrp="1"/>
          </p:cNvSpPr>
          <p:nvPr>
            <p:ph type="body" sz="quarter" idx="13"/>
          </p:nvPr>
        </p:nvSpPr>
        <p:spPr>
          <a:xfrm>
            <a:off x="968244" y="500063"/>
            <a:ext cx="10255513" cy="1614041"/>
          </a:xfrm>
          <a:prstGeom prst="roundRect">
            <a:avLst>
              <a:gd name="adj" fmla="val 50000"/>
            </a:avLst>
          </a:prstGeom>
          <a:solidFill>
            <a:srgbClr val="99DCCE"/>
          </a:solidFill>
          <a:ln w="88900">
            <a:solidFill>
              <a:srgbClr val="62BAB8"/>
            </a:solidFill>
          </a:ln>
        </p:spPr>
        <p:txBody>
          <a:bodyPr lIns="38100" tIns="38100" rIns="38100" bIns="38100" anchor="ctr"/>
          <a:lstStyle>
            <a:lvl1pPr marL="0" indent="0" algn="ctr" defTabSz="321457">
              <a:spcBef>
                <a:spcPts val="0"/>
              </a:spcBef>
              <a:buSzTx/>
              <a:buNone/>
              <a:defRPr sz="3000">
                <a:solidFill>
                  <a:srgbClr val="FFFFFF"/>
                </a:solidFill>
                <a:effectLst>
                  <a:outerShdw blurRad="38100" dist="12700" dir="5400000" rotWithShape="0">
                    <a:srgbClr val="000000">
                      <a:alpha val="50000"/>
                    </a:srgbClr>
                  </a:outerShdw>
                </a:effectLst>
                <a:latin typeface="Roboto Black"/>
                <a:sym typeface="Roboto Black"/>
              </a:defRPr>
            </a:lvl1pPr>
          </a:lstStyle>
          <a:p>
            <a:pPr marL="0" indent="0" algn="ctr" defTabSz="457200">
              <a:spcBef>
                <a:spcPts val="0"/>
              </a:spcBef>
              <a:buSzTx/>
              <a:buNone/>
              <a:defRPr sz="3000">
                <a:solidFill>
                  <a:srgbClr val="FFFFFF"/>
                </a:solidFill>
                <a:effectLst>
                  <a:outerShdw blurRad="38100" dist="12700" dir="5400000" rotWithShape="0">
                    <a:srgbClr val="000000">
                      <a:alpha val="50000"/>
                    </a:srgbClr>
                  </a:outerShdw>
                </a:effectLst>
                <a:latin typeface="Roboto Black"/>
                <a:ea typeface="Roboto Black"/>
                <a:cs typeface="Roboto Black"/>
                <a:sym typeface="Roboto Black"/>
              </a:defRPr>
            </a:pPr>
            <a:endParaRPr/>
          </a:p>
        </p:txBody>
      </p:sp>
      <p:sp>
        <p:nvSpPr>
          <p:cNvPr id="383" name="Shape 383"/>
          <p:cNvSpPr>
            <a:spLocks noGrp="1"/>
          </p:cNvSpPr>
          <p:nvPr>
            <p:ph type="body" sz="quarter" idx="14"/>
          </p:nvPr>
        </p:nvSpPr>
        <p:spPr>
          <a:xfrm>
            <a:off x="919286" y="686210"/>
            <a:ext cx="10353429" cy="405624"/>
          </a:xfrm>
          <a:prstGeom prst="rect">
            <a:avLst/>
          </a:prstGeom>
        </p:spPr>
        <p:txBody>
          <a:bodyPr>
            <a:spAutoFit/>
          </a:bodyPr>
          <a:lstStyle>
            <a:lvl1pPr marL="0" indent="0" algn="ctr" defTabSz="321457">
              <a:spcBef>
                <a:spcPts val="0"/>
              </a:spcBef>
              <a:buSzTx/>
              <a:buNone/>
              <a:defRPr>
                <a:solidFill>
                  <a:srgbClr val="042C40"/>
                </a:solidFill>
              </a:defRPr>
            </a:lvl1pPr>
          </a:lstStyle>
          <a:p>
            <a:r>
              <a:t>Question 1</a:t>
            </a:r>
          </a:p>
        </p:txBody>
      </p:sp>
      <p:sp>
        <p:nvSpPr>
          <p:cNvPr id="384" name="Shape 384"/>
          <p:cNvSpPr>
            <a:spLocks noGrp="1"/>
          </p:cNvSpPr>
          <p:nvPr>
            <p:ph type="body" sz="quarter" idx="15"/>
          </p:nvPr>
        </p:nvSpPr>
        <p:spPr>
          <a:xfrm>
            <a:off x="1726630" y="1343918"/>
            <a:ext cx="8738741" cy="405624"/>
          </a:xfrm>
          <a:prstGeom prst="rect">
            <a:avLst/>
          </a:prstGeom>
        </p:spPr>
        <p:txBody>
          <a:bodyPr>
            <a:spAutoFit/>
          </a:bodyPr>
          <a:lstStyle>
            <a:lvl1pPr marL="0" indent="0" algn="ctr" defTabSz="321457">
              <a:spcBef>
                <a:spcPts val="0"/>
              </a:spcBef>
              <a:buSzTx/>
              <a:buNone/>
              <a:defRPr>
                <a:solidFill>
                  <a:srgbClr val="042C40"/>
                </a:solidFill>
              </a:defRPr>
            </a:lvl1pPr>
          </a:lstStyle>
          <a:p>
            <a:r>
              <a:t>Question Text</a:t>
            </a:r>
          </a:p>
        </p:txBody>
      </p:sp>
      <p:sp>
        <p:nvSpPr>
          <p:cNvPr id="385" name="Shape 385"/>
          <p:cNvSpPr>
            <a:spLocks noGrp="1"/>
          </p:cNvSpPr>
          <p:nvPr>
            <p:ph type="sldNum" sz="quarter" idx="2"/>
          </p:nvPr>
        </p:nvSpPr>
        <p:spPr>
          <a:xfrm>
            <a:off x="11906251" y="6536531"/>
            <a:ext cx="234038" cy="232500"/>
          </a:xfrm>
          <a:prstGeom prst="rect">
            <a:avLst/>
          </a:prstGeom>
        </p:spPr>
        <p:txBody>
          <a:bodyPr/>
          <a:lstStyle>
            <a:lvl1pPr>
              <a:defRPr>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892091421"/>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Review - Sequence">
    <p:spTree>
      <p:nvGrpSpPr>
        <p:cNvPr id="1" name=""/>
        <p:cNvGrpSpPr/>
        <p:nvPr/>
      </p:nvGrpSpPr>
      <p:grpSpPr>
        <a:xfrm>
          <a:off x="0" y="0"/>
          <a:ext cx="0" cy="0"/>
          <a:chOff x="0" y="0"/>
          <a:chExt cx="0" cy="0"/>
        </a:xfrm>
      </p:grpSpPr>
      <p:sp>
        <p:nvSpPr>
          <p:cNvPr id="392" name="Shape 392"/>
          <p:cNvSpPr>
            <a:spLocks noGrp="1"/>
          </p:cNvSpPr>
          <p:nvPr>
            <p:ph type="body" sz="quarter" idx="13"/>
          </p:nvPr>
        </p:nvSpPr>
        <p:spPr>
          <a:xfrm>
            <a:off x="1821656" y="1151930"/>
            <a:ext cx="8524875" cy="857250"/>
          </a:xfrm>
          <a:prstGeom prst="roundRect">
            <a:avLst>
              <a:gd name="adj" fmla="val 50000"/>
            </a:avLst>
          </a:prstGeom>
          <a:solidFill>
            <a:srgbClr val="99DCCE"/>
          </a:solidFill>
          <a:ln w="88900">
            <a:solidFill>
              <a:srgbClr val="62BAB8"/>
            </a:solidFill>
          </a:ln>
        </p:spPr>
        <p:txBody>
          <a:bodyPr lIns="38100" tIns="38100" rIns="38100" bIns="38100" anchor="ctr"/>
          <a:lstStyle>
            <a:lvl1pPr marL="0" indent="0" algn="ctr" defTabSz="321457">
              <a:spcBef>
                <a:spcPts val="0"/>
              </a:spcBef>
              <a:buSzTx/>
              <a:buNone/>
              <a:defRPr sz="3000">
                <a:solidFill>
                  <a:srgbClr val="FFFFFF"/>
                </a:solidFill>
                <a:effectLst>
                  <a:outerShdw blurRad="38100" dist="12700" dir="5400000" rotWithShape="0">
                    <a:srgbClr val="000000">
                      <a:alpha val="50000"/>
                    </a:srgbClr>
                  </a:outerShdw>
                </a:effectLst>
                <a:latin typeface="Roboto Black"/>
                <a:sym typeface="Roboto Black"/>
              </a:defRPr>
            </a:lvl1pPr>
          </a:lstStyle>
          <a:p>
            <a:pPr marL="0" indent="0" algn="ctr" defTabSz="457200">
              <a:spcBef>
                <a:spcPts val="0"/>
              </a:spcBef>
              <a:buSzTx/>
              <a:buNone/>
              <a:defRPr sz="3000">
                <a:solidFill>
                  <a:srgbClr val="FFFFFF"/>
                </a:solidFill>
                <a:effectLst>
                  <a:outerShdw blurRad="38100" dist="12700" dir="5400000" rotWithShape="0">
                    <a:srgbClr val="000000">
                      <a:alpha val="50000"/>
                    </a:srgbClr>
                  </a:outerShdw>
                </a:effectLst>
                <a:latin typeface="Roboto Black"/>
                <a:ea typeface="Roboto Black"/>
                <a:cs typeface="Roboto Black"/>
                <a:sym typeface="Roboto Black"/>
              </a:defRPr>
            </a:pPr>
            <a:endParaRPr/>
          </a:p>
        </p:txBody>
      </p:sp>
      <p:sp>
        <p:nvSpPr>
          <p:cNvPr id="393" name="Shape 393"/>
          <p:cNvSpPr>
            <a:spLocks noGrp="1"/>
          </p:cNvSpPr>
          <p:nvPr>
            <p:ph type="body" sz="quarter" idx="14"/>
          </p:nvPr>
        </p:nvSpPr>
        <p:spPr>
          <a:xfrm>
            <a:off x="1821656" y="2241352"/>
            <a:ext cx="8524875" cy="857250"/>
          </a:xfrm>
          <a:prstGeom prst="roundRect">
            <a:avLst>
              <a:gd name="adj" fmla="val 50000"/>
            </a:avLst>
          </a:prstGeom>
          <a:solidFill>
            <a:srgbClr val="99DCCE"/>
          </a:solidFill>
          <a:ln w="88900">
            <a:solidFill>
              <a:srgbClr val="62BAB8"/>
            </a:solidFill>
          </a:ln>
        </p:spPr>
        <p:txBody>
          <a:bodyPr lIns="38100" tIns="38100" rIns="38100" bIns="38100" anchor="ctr"/>
          <a:lstStyle>
            <a:lvl1pPr marL="0" indent="0" algn="ctr" defTabSz="321457">
              <a:spcBef>
                <a:spcPts val="0"/>
              </a:spcBef>
              <a:buSzTx/>
              <a:buNone/>
              <a:defRPr sz="3000">
                <a:solidFill>
                  <a:srgbClr val="FFFFFF"/>
                </a:solidFill>
                <a:effectLst>
                  <a:outerShdw blurRad="38100" dist="12700" dir="5400000" rotWithShape="0">
                    <a:srgbClr val="000000">
                      <a:alpha val="50000"/>
                    </a:srgbClr>
                  </a:outerShdw>
                </a:effectLst>
                <a:latin typeface="Roboto Black"/>
                <a:sym typeface="Roboto Black"/>
              </a:defRPr>
            </a:lvl1pPr>
          </a:lstStyle>
          <a:p>
            <a:pPr marL="0" indent="0" algn="ctr" defTabSz="457200">
              <a:spcBef>
                <a:spcPts val="0"/>
              </a:spcBef>
              <a:buSzTx/>
              <a:buNone/>
              <a:defRPr sz="3000">
                <a:solidFill>
                  <a:srgbClr val="FFFFFF"/>
                </a:solidFill>
                <a:effectLst>
                  <a:outerShdw blurRad="38100" dist="12700" dir="5400000" rotWithShape="0">
                    <a:srgbClr val="000000">
                      <a:alpha val="50000"/>
                    </a:srgbClr>
                  </a:outerShdw>
                </a:effectLst>
                <a:latin typeface="Roboto Black"/>
                <a:ea typeface="Roboto Black"/>
                <a:cs typeface="Roboto Black"/>
                <a:sym typeface="Roboto Black"/>
              </a:defRPr>
            </a:pPr>
            <a:endParaRPr/>
          </a:p>
        </p:txBody>
      </p:sp>
      <p:sp>
        <p:nvSpPr>
          <p:cNvPr id="394" name="Shape 394"/>
          <p:cNvSpPr>
            <a:spLocks noGrp="1"/>
          </p:cNvSpPr>
          <p:nvPr>
            <p:ph type="body" sz="quarter" idx="15"/>
          </p:nvPr>
        </p:nvSpPr>
        <p:spPr>
          <a:xfrm>
            <a:off x="1821656" y="3330773"/>
            <a:ext cx="8524875" cy="857250"/>
          </a:xfrm>
          <a:prstGeom prst="roundRect">
            <a:avLst>
              <a:gd name="adj" fmla="val 50000"/>
            </a:avLst>
          </a:prstGeom>
          <a:solidFill>
            <a:srgbClr val="99DCCE"/>
          </a:solidFill>
          <a:ln w="88900">
            <a:solidFill>
              <a:srgbClr val="62BAB8"/>
            </a:solidFill>
          </a:ln>
        </p:spPr>
        <p:txBody>
          <a:bodyPr lIns="38100" tIns="38100" rIns="38100" bIns="38100" anchor="ctr"/>
          <a:lstStyle>
            <a:lvl1pPr marL="0" indent="0" algn="ctr" defTabSz="321457">
              <a:spcBef>
                <a:spcPts val="0"/>
              </a:spcBef>
              <a:buSzTx/>
              <a:buNone/>
              <a:defRPr sz="3000">
                <a:solidFill>
                  <a:srgbClr val="FFFFFF"/>
                </a:solidFill>
                <a:effectLst>
                  <a:outerShdw blurRad="38100" dist="12700" dir="5400000" rotWithShape="0">
                    <a:srgbClr val="000000">
                      <a:alpha val="50000"/>
                    </a:srgbClr>
                  </a:outerShdw>
                </a:effectLst>
                <a:latin typeface="Roboto Black"/>
                <a:sym typeface="Roboto Black"/>
              </a:defRPr>
            </a:lvl1pPr>
          </a:lstStyle>
          <a:p>
            <a:pPr marL="0" indent="0" algn="ctr" defTabSz="457200">
              <a:spcBef>
                <a:spcPts val="0"/>
              </a:spcBef>
              <a:buSzTx/>
              <a:buNone/>
              <a:defRPr sz="3000">
                <a:solidFill>
                  <a:srgbClr val="FFFFFF"/>
                </a:solidFill>
                <a:effectLst>
                  <a:outerShdw blurRad="38100" dist="12700" dir="5400000" rotWithShape="0">
                    <a:srgbClr val="000000">
                      <a:alpha val="50000"/>
                    </a:srgbClr>
                  </a:outerShdw>
                </a:effectLst>
                <a:latin typeface="Roboto Black"/>
                <a:ea typeface="Roboto Black"/>
                <a:cs typeface="Roboto Black"/>
                <a:sym typeface="Roboto Black"/>
              </a:defRPr>
            </a:pPr>
            <a:endParaRPr/>
          </a:p>
        </p:txBody>
      </p:sp>
      <p:sp>
        <p:nvSpPr>
          <p:cNvPr id="395" name="Shape 395"/>
          <p:cNvSpPr>
            <a:spLocks noGrp="1"/>
          </p:cNvSpPr>
          <p:nvPr>
            <p:ph type="body" sz="quarter" idx="16"/>
          </p:nvPr>
        </p:nvSpPr>
        <p:spPr>
          <a:xfrm>
            <a:off x="1821656" y="4420195"/>
            <a:ext cx="8524875" cy="857250"/>
          </a:xfrm>
          <a:prstGeom prst="roundRect">
            <a:avLst>
              <a:gd name="adj" fmla="val 50000"/>
            </a:avLst>
          </a:prstGeom>
          <a:solidFill>
            <a:srgbClr val="99DCCE"/>
          </a:solidFill>
          <a:ln w="88900">
            <a:solidFill>
              <a:srgbClr val="62BAB8"/>
            </a:solidFill>
          </a:ln>
        </p:spPr>
        <p:txBody>
          <a:bodyPr lIns="38100" tIns="38100" rIns="38100" bIns="38100" anchor="ctr"/>
          <a:lstStyle>
            <a:lvl1pPr marL="0" indent="0" algn="ctr" defTabSz="321457">
              <a:spcBef>
                <a:spcPts val="0"/>
              </a:spcBef>
              <a:buSzTx/>
              <a:buNone/>
              <a:defRPr sz="3000">
                <a:solidFill>
                  <a:srgbClr val="FFFFFF"/>
                </a:solidFill>
                <a:effectLst>
                  <a:outerShdw blurRad="38100" dist="12700" dir="5400000" rotWithShape="0">
                    <a:srgbClr val="000000">
                      <a:alpha val="50000"/>
                    </a:srgbClr>
                  </a:outerShdw>
                </a:effectLst>
                <a:latin typeface="Roboto Black"/>
                <a:sym typeface="Roboto Black"/>
              </a:defRPr>
            </a:lvl1pPr>
          </a:lstStyle>
          <a:p>
            <a:pPr marL="0" indent="0" algn="ctr" defTabSz="457200">
              <a:spcBef>
                <a:spcPts val="0"/>
              </a:spcBef>
              <a:buSzTx/>
              <a:buNone/>
              <a:defRPr sz="3000">
                <a:solidFill>
                  <a:srgbClr val="FFFFFF"/>
                </a:solidFill>
                <a:effectLst>
                  <a:outerShdw blurRad="38100" dist="12700" dir="5400000" rotWithShape="0">
                    <a:srgbClr val="000000">
                      <a:alpha val="50000"/>
                    </a:srgbClr>
                  </a:outerShdw>
                </a:effectLst>
                <a:latin typeface="Roboto Black"/>
                <a:ea typeface="Roboto Black"/>
                <a:cs typeface="Roboto Black"/>
                <a:sym typeface="Roboto Black"/>
              </a:defRPr>
            </a:pPr>
            <a:endParaRPr/>
          </a:p>
        </p:txBody>
      </p:sp>
      <p:sp>
        <p:nvSpPr>
          <p:cNvPr id="396" name="Shape 396"/>
          <p:cNvSpPr>
            <a:spLocks noGrp="1"/>
          </p:cNvSpPr>
          <p:nvPr>
            <p:ph type="body" sz="quarter" idx="17"/>
          </p:nvPr>
        </p:nvSpPr>
        <p:spPr>
          <a:xfrm>
            <a:off x="1821656" y="5509617"/>
            <a:ext cx="8524875" cy="857250"/>
          </a:xfrm>
          <a:prstGeom prst="roundRect">
            <a:avLst>
              <a:gd name="adj" fmla="val 50000"/>
            </a:avLst>
          </a:prstGeom>
          <a:solidFill>
            <a:srgbClr val="99DCCE"/>
          </a:solidFill>
          <a:ln w="88900">
            <a:solidFill>
              <a:srgbClr val="62BAB8"/>
            </a:solidFill>
          </a:ln>
        </p:spPr>
        <p:txBody>
          <a:bodyPr lIns="38100" tIns="38100" rIns="38100" bIns="38100" anchor="ctr"/>
          <a:lstStyle>
            <a:lvl1pPr marL="0" indent="0" algn="ctr" defTabSz="321457">
              <a:spcBef>
                <a:spcPts val="0"/>
              </a:spcBef>
              <a:buSzTx/>
              <a:buNone/>
              <a:defRPr sz="3000">
                <a:solidFill>
                  <a:srgbClr val="FFFFFF"/>
                </a:solidFill>
                <a:effectLst>
                  <a:outerShdw blurRad="38100" dist="12700" dir="5400000" rotWithShape="0">
                    <a:srgbClr val="000000">
                      <a:alpha val="50000"/>
                    </a:srgbClr>
                  </a:outerShdw>
                </a:effectLst>
                <a:latin typeface="Roboto Black"/>
                <a:sym typeface="Roboto Black"/>
              </a:defRPr>
            </a:lvl1pPr>
          </a:lstStyle>
          <a:p>
            <a:pPr marL="0" indent="0" algn="ctr" defTabSz="457200">
              <a:spcBef>
                <a:spcPts val="0"/>
              </a:spcBef>
              <a:buSzTx/>
              <a:buNone/>
              <a:defRPr sz="3000">
                <a:solidFill>
                  <a:srgbClr val="FFFFFF"/>
                </a:solidFill>
                <a:effectLst>
                  <a:outerShdw blurRad="38100" dist="12700" dir="5400000" rotWithShape="0">
                    <a:srgbClr val="000000">
                      <a:alpha val="50000"/>
                    </a:srgbClr>
                  </a:outerShdw>
                </a:effectLst>
                <a:latin typeface="Roboto Black"/>
                <a:ea typeface="Roboto Black"/>
                <a:cs typeface="Roboto Black"/>
                <a:sym typeface="Roboto Black"/>
              </a:defRPr>
            </a:pPr>
            <a:endParaRPr/>
          </a:p>
        </p:txBody>
      </p:sp>
      <p:sp>
        <p:nvSpPr>
          <p:cNvPr id="397" name="Shape 397"/>
          <p:cNvSpPr>
            <a:spLocks noGrp="1"/>
          </p:cNvSpPr>
          <p:nvPr>
            <p:ph type="body" sz="quarter" idx="18"/>
          </p:nvPr>
        </p:nvSpPr>
        <p:spPr>
          <a:xfrm>
            <a:off x="3121508" y="1413123"/>
            <a:ext cx="6589203" cy="318933"/>
          </a:xfrm>
          <a:prstGeom prst="rect">
            <a:avLst/>
          </a:prstGeom>
        </p:spPr>
        <p:txBody>
          <a:bodyPr>
            <a:spAutoFit/>
          </a:bodyPr>
          <a:lstStyle>
            <a:lvl1pPr marL="0" indent="0" defTabSz="321457">
              <a:spcBef>
                <a:spcPts val="0"/>
              </a:spcBef>
              <a:buSzTx/>
              <a:buNone/>
              <a:defRPr sz="1406">
                <a:solidFill>
                  <a:srgbClr val="042C40"/>
                </a:solidFill>
              </a:defRPr>
            </a:lvl1pPr>
          </a:lstStyle>
          <a:p>
            <a:r>
              <a:t>Answer Text</a:t>
            </a:r>
          </a:p>
        </p:txBody>
      </p:sp>
      <p:sp>
        <p:nvSpPr>
          <p:cNvPr id="398" name="Shape 398"/>
          <p:cNvSpPr>
            <a:spLocks noGrp="1"/>
          </p:cNvSpPr>
          <p:nvPr>
            <p:ph type="body" sz="quarter" idx="19"/>
          </p:nvPr>
        </p:nvSpPr>
        <p:spPr>
          <a:xfrm>
            <a:off x="3133414" y="2507010"/>
            <a:ext cx="6672705" cy="318933"/>
          </a:xfrm>
          <a:prstGeom prst="rect">
            <a:avLst/>
          </a:prstGeom>
        </p:spPr>
        <p:txBody>
          <a:bodyPr>
            <a:spAutoFit/>
          </a:bodyPr>
          <a:lstStyle>
            <a:lvl1pPr marL="0" indent="0" defTabSz="321457">
              <a:spcBef>
                <a:spcPts val="0"/>
              </a:spcBef>
              <a:buSzTx/>
              <a:buNone/>
              <a:defRPr sz="1406">
                <a:solidFill>
                  <a:srgbClr val="042C40"/>
                </a:solidFill>
              </a:defRPr>
            </a:lvl1pPr>
          </a:lstStyle>
          <a:p>
            <a:r>
              <a:t>Answer Text</a:t>
            </a:r>
          </a:p>
        </p:txBody>
      </p:sp>
      <p:sp>
        <p:nvSpPr>
          <p:cNvPr id="399" name="Shape 399"/>
          <p:cNvSpPr>
            <a:spLocks noGrp="1"/>
          </p:cNvSpPr>
          <p:nvPr>
            <p:ph type="body" sz="quarter" idx="20"/>
          </p:nvPr>
        </p:nvSpPr>
        <p:spPr>
          <a:xfrm>
            <a:off x="3133414" y="3596432"/>
            <a:ext cx="6672705" cy="318933"/>
          </a:xfrm>
          <a:prstGeom prst="rect">
            <a:avLst/>
          </a:prstGeom>
        </p:spPr>
        <p:txBody>
          <a:bodyPr>
            <a:spAutoFit/>
          </a:bodyPr>
          <a:lstStyle>
            <a:lvl1pPr marL="0" indent="0" defTabSz="321457">
              <a:spcBef>
                <a:spcPts val="0"/>
              </a:spcBef>
              <a:buSzTx/>
              <a:buNone/>
              <a:defRPr sz="1406">
                <a:solidFill>
                  <a:srgbClr val="042C40"/>
                </a:solidFill>
              </a:defRPr>
            </a:lvl1pPr>
          </a:lstStyle>
          <a:p>
            <a:r>
              <a:t>Answer Text</a:t>
            </a:r>
          </a:p>
        </p:txBody>
      </p:sp>
      <p:sp>
        <p:nvSpPr>
          <p:cNvPr id="400" name="Shape 400"/>
          <p:cNvSpPr>
            <a:spLocks noGrp="1"/>
          </p:cNvSpPr>
          <p:nvPr>
            <p:ph type="body" sz="quarter" idx="21"/>
          </p:nvPr>
        </p:nvSpPr>
        <p:spPr>
          <a:xfrm>
            <a:off x="3133414" y="4685854"/>
            <a:ext cx="6565390" cy="318933"/>
          </a:xfrm>
          <a:prstGeom prst="rect">
            <a:avLst/>
          </a:prstGeom>
        </p:spPr>
        <p:txBody>
          <a:bodyPr>
            <a:spAutoFit/>
          </a:bodyPr>
          <a:lstStyle>
            <a:lvl1pPr marL="0" indent="0" defTabSz="321457">
              <a:spcBef>
                <a:spcPts val="0"/>
              </a:spcBef>
              <a:buSzTx/>
              <a:buNone/>
              <a:defRPr sz="1406">
                <a:solidFill>
                  <a:srgbClr val="042C40"/>
                </a:solidFill>
              </a:defRPr>
            </a:lvl1pPr>
          </a:lstStyle>
          <a:p>
            <a:r>
              <a:t>Answer Text</a:t>
            </a:r>
          </a:p>
        </p:txBody>
      </p:sp>
      <p:sp>
        <p:nvSpPr>
          <p:cNvPr id="401" name="Shape 401"/>
          <p:cNvSpPr>
            <a:spLocks noGrp="1"/>
          </p:cNvSpPr>
          <p:nvPr>
            <p:ph type="body" sz="quarter" idx="22"/>
          </p:nvPr>
        </p:nvSpPr>
        <p:spPr>
          <a:xfrm>
            <a:off x="3121507" y="5775275"/>
            <a:ext cx="6696518" cy="318933"/>
          </a:xfrm>
          <a:prstGeom prst="rect">
            <a:avLst/>
          </a:prstGeom>
        </p:spPr>
        <p:txBody>
          <a:bodyPr>
            <a:spAutoFit/>
          </a:bodyPr>
          <a:lstStyle>
            <a:lvl1pPr marL="0" indent="0" defTabSz="321457">
              <a:spcBef>
                <a:spcPts val="0"/>
              </a:spcBef>
              <a:buSzTx/>
              <a:buNone/>
              <a:defRPr sz="1406">
                <a:solidFill>
                  <a:srgbClr val="042C40"/>
                </a:solidFill>
              </a:defRPr>
            </a:lvl1pPr>
          </a:lstStyle>
          <a:p>
            <a:r>
              <a:t>Answer Text</a:t>
            </a:r>
          </a:p>
        </p:txBody>
      </p:sp>
      <p:sp>
        <p:nvSpPr>
          <p:cNvPr id="402" name="Shape 402"/>
          <p:cNvSpPr>
            <a:spLocks noGrp="1"/>
          </p:cNvSpPr>
          <p:nvPr>
            <p:ph type="body" sz="quarter" idx="23"/>
          </p:nvPr>
        </p:nvSpPr>
        <p:spPr>
          <a:xfrm>
            <a:off x="2155031" y="1282397"/>
            <a:ext cx="631031" cy="596317"/>
          </a:xfrm>
          <a:prstGeom prst="rect">
            <a:avLst/>
          </a:prstGeom>
        </p:spPr>
        <p:txBody>
          <a:bodyPr lIns="38100" tIns="38100" rIns="38100" bIns="38100" anchor="ctr">
            <a:spAutoFit/>
          </a:bodyPr>
          <a:lstStyle>
            <a:lvl1pPr marL="0" indent="0" algn="ctr" defTabSz="321457">
              <a:spcBef>
                <a:spcPts val="0"/>
              </a:spcBef>
              <a:buSzTx/>
              <a:buNone/>
              <a:defRPr sz="3375">
                <a:solidFill>
                  <a:srgbClr val="042C40"/>
                </a:solidFill>
                <a:latin typeface="Roboto Black"/>
                <a:ea typeface="Roboto Black"/>
                <a:cs typeface="Roboto Black"/>
                <a:sym typeface="Roboto Black"/>
              </a:defRPr>
            </a:lvl1pPr>
          </a:lstStyle>
          <a:p>
            <a:r>
              <a:t>A</a:t>
            </a:r>
          </a:p>
        </p:txBody>
      </p:sp>
      <p:sp>
        <p:nvSpPr>
          <p:cNvPr id="403" name="Shape 403"/>
          <p:cNvSpPr>
            <a:spLocks noGrp="1"/>
          </p:cNvSpPr>
          <p:nvPr>
            <p:ph type="body" sz="quarter" idx="24"/>
          </p:nvPr>
        </p:nvSpPr>
        <p:spPr>
          <a:xfrm>
            <a:off x="2155031" y="2371819"/>
            <a:ext cx="631031" cy="596317"/>
          </a:xfrm>
          <a:prstGeom prst="rect">
            <a:avLst/>
          </a:prstGeom>
        </p:spPr>
        <p:txBody>
          <a:bodyPr lIns="38100" tIns="38100" rIns="38100" bIns="38100" anchor="ctr">
            <a:spAutoFit/>
          </a:bodyPr>
          <a:lstStyle>
            <a:lvl1pPr marL="0" indent="0" algn="ctr" defTabSz="321457">
              <a:spcBef>
                <a:spcPts val="0"/>
              </a:spcBef>
              <a:buSzTx/>
              <a:buNone/>
              <a:defRPr sz="3375">
                <a:solidFill>
                  <a:srgbClr val="042C40"/>
                </a:solidFill>
                <a:latin typeface="Roboto Black"/>
                <a:ea typeface="Roboto Black"/>
                <a:cs typeface="Roboto Black"/>
                <a:sym typeface="Roboto Black"/>
              </a:defRPr>
            </a:lvl1pPr>
          </a:lstStyle>
          <a:p>
            <a:r>
              <a:t>B</a:t>
            </a:r>
          </a:p>
        </p:txBody>
      </p:sp>
      <p:sp>
        <p:nvSpPr>
          <p:cNvPr id="404" name="Shape 404"/>
          <p:cNvSpPr>
            <a:spLocks noGrp="1"/>
          </p:cNvSpPr>
          <p:nvPr>
            <p:ph type="body" sz="quarter" idx="25"/>
          </p:nvPr>
        </p:nvSpPr>
        <p:spPr>
          <a:xfrm>
            <a:off x="2155031" y="3461240"/>
            <a:ext cx="631031" cy="596317"/>
          </a:xfrm>
          <a:prstGeom prst="rect">
            <a:avLst/>
          </a:prstGeom>
        </p:spPr>
        <p:txBody>
          <a:bodyPr lIns="38100" tIns="38100" rIns="38100" bIns="38100" anchor="ctr">
            <a:spAutoFit/>
          </a:bodyPr>
          <a:lstStyle>
            <a:lvl1pPr marL="0" indent="0" algn="ctr" defTabSz="321457">
              <a:spcBef>
                <a:spcPts val="0"/>
              </a:spcBef>
              <a:buSzTx/>
              <a:buNone/>
              <a:defRPr sz="3375">
                <a:solidFill>
                  <a:srgbClr val="042C40"/>
                </a:solidFill>
                <a:latin typeface="Roboto Black"/>
                <a:ea typeface="Roboto Black"/>
                <a:cs typeface="Roboto Black"/>
                <a:sym typeface="Roboto Black"/>
              </a:defRPr>
            </a:lvl1pPr>
          </a:lstStyle>
          <a:p>
            <a:r>
              <a:t>C</a:t>
            </a:r>
          </a:p>
        </p:txBody>
      </p:sp>
      <p:sp>
        <p:nvSpPr>
          <p:cNvPr id="405" name="Shape 405"/>
          <p:cNvSpPr>
            <a:spLocks noGrp="1"/>
          </p:cNvSpPr>
          <p:nvPr>
            <p:ph type="body" sz="quarter" idx="26"/>
          </p:nvPr>
        </p:nvSpPr>
        <p:spPr>
          <a:xfrm>
            <a:off x="2155031" y="4550662"/>
            <a:ext cx="631031" cy="596317"/>
          </a:xfrm>
          <a:prstGeom prst="rect">
            <a:avLst/>
          </a:prstGeom>
        </p:spPr>
        <p:txBody>
          <a:bodyPr lIns="38100" tIns="38100" rIns="38100" bIns="38100" anchor="ctr">
            <a:spAutoFit/>
          </a:bodyPr>
          <a:lstStyle>
            <a:lvl1pPr marL="0" indent="0" algn="ctr" defTabSz="321457">
              <a:spcBef>
                <a:spcPts val="0"/>
              </a:spcBef>
              <a:buSzTx/>
              <a:buNone/>
              <a:defRPr sz="3375">
                <a:solidFill>
                  <a:srgbClr val="042C40"/>
                </a:solidFill>
                <a:latin typeface="Roboto Black"/>
                <a:ea typeface="Roboto Black"/>
                <a:cs typeface="Roboto Black"/>
                <a:sym typeface="Roboto Black"/>
              </a:defRPr>
            </a:lvl1pPr>
          </a:lstStyle>
          <a:p>
            <a:r>
              <a:t>D</a:t>
            </a:r>
          </a:p>
        </p:txBody>
      </p:sp>
      <p:sp>
        <p:nvSpPr>
          <p:cNvPr id="406" name="Shape 406"/>
          <p:cNvSpPr>
            <a:spLocks noGrp="1"/>
          </p:cNvSpPr>
          <p:nvPr>
            <p:ph type="body" sz="quarter" idx="27"/>
          </p:nvPr>
        </p:nvSpPr>
        <p:spPr>
          <a:xfrm>
            <a:off x="2155031" y="5640084"/>
            <a:ext cx="631031" cy="596317"/>
          </a:xfrm>
          <a:prstGeom prst="rect">
            <a:avLst/>
          </a:prstGeom>
        </p:spPr>
        <p:txBody>
          <a:bodyPr lIns="38100" tIns="38100" rIns="38100" bIns="38100" anchor="ctr">
            <a:spAutoFit/>
          </a:bodyPr>
          <a:lstStyle>
            <a:lvl1pPr marL="0" indent="0" algn="ctr" defTabSz="321457">
              <a:spcBef>
                <a:spcPts val="0"/>
              </a:spcBef>
              <a:buSzTx/>
              <a:buNone/>
              <a:defRPr sz="3375">
                <a:solidFill>
                  <a:srgbClr val="042C40"/>
                </a:solidFill>
                <a:latin typeface="Roboto Black"/>
                <a:ea typeface="Roboto Black"/>
                <a:cs typeface="Roboto Black"/>
                <a:sym typeface="Roboto Black"/>
              </a:defRPr>
            </a:lvl1pPr>
          </a:lstStyle>
          <a:p>
            <a:r>
              <a:t>E</a:t>
            </a:r>
          </a:p>
        </p:txBody>
      </p:sp>
      <p:sp>
        <p:nvSpPr>
          <p:cNvPr id="407" name="Shape 407"/>
          <p:cNvSpPr>
            <a:spLocks noGrp="1"/>
          </p:cNvSpPr>
          <p:nvPr>
            <p:ph type="body" sz="quarter" idx="28"/>
          </p:nvPr>
        </p:nvSpPr>
        <p:spPr>
          <a:xfrm>
            <a:off x="907379" y="123640"/>
            <a:ext cx="10353429" cy="405624"/>
          </a:xfrm>
          <a:prstGeom prst="rect">
            <a:avLst/>
          </a:prstGeom>
        </p:spPr>
        <p:txBody>
          <a:bodyPr>
            <a:spAutoFit/>
          </a:bodyPr>
          <a:lstStyle>
            <a:lvl1pPr marL="0" indent="0" algn="ctr" defTabSz="321457">
              <a:spcBef>
                <a:spcPts val="0"/>
              </a:spcBef>
              <a:buSzTx/>
              <a:buNone/>
              <a:defRPr>
                <a:solidFill>
                  <a:srgbClr val="042C40"/>
                </a:solidFill>
              </a:defRPr>
            </a:lvl1pPr>
          </a:lstStyle>
          <a:p>
            <a:r>
              <a:t>Question 1</a:t>
            </a:r>
          </a:p>
        </p:txBody>
      </p:sp>
      <p:sp>
        <p:nvSpPr>
          <p:cNvPr id="408" name="Shape 408"/>
          <p:cNvSpPr>
            <a:spLocks noGrp="1"/>
          </p:cNvSpPr>
          <p:nvPr>
            <p:ph type="body" sz="quarter" idx="29"/>
          </p:nvPr>
        </p:nvSpPr>
        <p:spPr>
          <a:xfrm>
            <a:off x="907379" y="513457"/>
            <a:ext cx="10353429" cy="405624"/>
          </a:xfrm>
          <a:prstGeom prst="rect">
            <a:avLst/>
          </a:prstGeom>
        </p:spPr>
        <p:txBody>
          <a:bodyPr>
            <a:spAutoFit/>
          </a:bodyPr>
          <a:lstStyle>
            <a:lvl1pPr marL="0" indent="0" algn="ctr" defTabSz="321457">
              <a:spcBef>
                <a:spcPts val="0"/>
              </a:spcBef>
              <a:buSzTx/>
              <a:buNone/>
              <a:defRPr>
                <a:solidFill>
                  <a:srgbClr val="042C40"/>
                </a:solidFill>
              </a:defRPr>
            </a:lvl1pPr>
          </a:lstStyle>
          <a:p>
            <a:r>
              <a:t>Question Text</a:t>
            </a:r>
          </a:p>
        </p:txBody>
      </p:sp>
      <p:sp>
        <p:nvSpPr>
          <p:cNvPr id="409" name="Shape 409"/>
          <p:cNvSpPr>
            <a:spLocks noGrp="1"/>
          </p:cNvSpPr>
          <p:nvPr>
            <p:ph type="sldNum" sz="quarter" idx="2"/>
          </p:nvPr>
        </p:nvSpPr>
        <p:spPr>
          <a:xfrm>
            <a:off x="11903180" y="6536531"/>
            <a:ext cx="234038" cy="2325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74666719"/>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Review - Hot spot">
    <p:spTree>
      <p:nvGrpSpPr>
        <p:cNvPr id="1" name=""/>
        <p:cNvGrpSpPr/>
        <p:nvPr/>
      </p:nvGrpSpPr>
      <p:grpSpPr>
        <a:xfrm>
          <a:off x="0" y="0"/>
          <a:ext cx="0" cy="0"/>
          <a:chOff x="0" y="0"/>
          <a:chExt cx="0" cy="0"/>
        </a:xfrm>
      </p:grpSpPr>
      <p:sp>
        <p:nvSpPr>
          <p:cNvPr id="416" name="Shape 416"/>
          <p:cNvSpPr>
            <a:spLocks noGrp="1"/>
          </p:cNvSpPr>
          <p:nvPr>
            <p:ph type="body" sz="half" idx="13"/>
          </p:nvPr>
        </p:nvSpPr>
        <p:spPr>
          <a:xfrm>
            <a:off x="968244" y="500062"/>
            <a:ext cx="10255513" cy="2125266"/>
          </a:xfrm>
          <a:prstGeom prst="roundRect">
            <a:avLst>
              <a:gd name="adj" fmla="val 50000"/>
            </a:avLst>
          </a:prstGeom>
          <a:solidFill>
            <a:srgbClr val="99DCCE"/>
          </a:solidFill>
          <a:ln w="88900">
            <a:solidFill>
              <a:srgbClr val="62BAB8"/>
            </a:solidFill>
          </a:ln>
        </p:spPr>
        <p:txBody>
          <a:bodyPr lIns="38100" tIns="38100" rIns="38100" bIns="38100" anchor="ctr"/>
          <a:lstStyle>
            <a:lvl1pPr marL="0" indent="0" algn="ctr" defTabSz="321457">
              <a:spcBef>
                <a:spcPts val="0"/>
              </a:spcBef>
              <a:buSzTx/>
              <a:buNone/>
              <a:defRPr sz="3000">
                <a:solidFill>
                  <a:srgbClr val="FFFFFF"/>
                </a:solidFill>
                <a:effectLst>
                  <a:outerShdw blurRad="38100" dist="12700" dir="5400000" rotWithShape="0">
                    <a:srgbClr val="000000">
                      <a:alpha val="50000"/>
                    </a:srgbClr>
                  </a:outerShdw>
                </a:effectLst>
                <a:latin typeface="Roboto Black"/>
                <a:sym typeface="Roboto Black"/>
              </a:defRPr>
            </a:lvl1pPr>
          </a:lstStyle>
          <a:p>
            <a:pPr marL="0" indent="0" algn="ctr" defTabSz="457200">
              <a:spcBef>
                <a:spcPts val="0"/>
              </a:spcBef>
              <a:buSzTx/>
              <a:buNone/>
              <a:defRPr sz="3000">
                <a:solidFill>
                  <a:srgbClr val="FFFFFF"/>
                </a:solidFill>
                <a:effectLst>
                  <a:outerShdw blurRad="38100" dist="12700" dir="5400000" rotWithShape="0">
                    <a:srgbClr val="000000">
                      <a:alpha val="50000"/>
                    </a:srgbClr>
                  </a:outerShdw>
                </a:effectLst>
                <a:latin typeface="Roboto Black"/>
                <a:ea typeface="Roboto Black"/>
                <a:cs typeface="Roboto Black"/>
                <a:sym typeface="Roboto Black"/>
              </a:defRPr>
            </a:pPr>
            <a:endParaRPr/>
          </a:p>
        </p:txBody>
      </p:sp>
      <p:sp>
        <p:nvSpPr>
          <p:cNvPr id="417" name="Shape 417"/>
          <p:cNvSpPr>
            <a:spLocks noGrp="1"/>
          </p:cNvSpPr>
          <p:nvPr>
            <p:ph type="body" sz="quarter" idx="14"/>
          </p:nvPr>
        </p:nvSpPr>
        <p:spPr>
          <a:xfrm>
            <a:off x="919286" y="686210"/>
            <a:ext cx="10353429" cy="405624"/>
          </a:xfrm>
          <a:prstGeom prst="rect">
            <a:avLst/>
          </a:prstGeom>
        </p:spPr>
        <p:txBody>
          <a:bodyPr>
            <a:spAutoFit/>
          </a:bodyPr>
          <a:lstStyle>
            <a:lvl1pPr marL="0" indent="0" algn="ctr" defTabSz="321457">
              <a:spcBef>
                <a:spcPts val="0"/>
              </a:spcBef>
              <a:buSzTx/>
              <a:buNone/>
              <a:defRPr>
                <a:solidFill>
                  <a:srgbClr val="042C40"/>
                </a:solidFill>
              </a:defRPr>
            </a:lvl1pPr>
          </a:lstStyle>
          <a:p>
            <a:r>
              <a:t>Question 1</a:t>
            </a:r>
          </a:p>
        </p:txBody>
      </p:sp>
      <p:sp>
        <p:nvSpPr>
          <p:cNvPr id="418" name="Shape 418"/>
          <p:cNvSpPr>
            <a:spLocks noGrp="1"/>
          </p:cNvSpPr>
          <p:nvPr>
            <p:ph type="body" sz="quarter" idx="15"/>
          </p:nvPr>
        </p:nvSpPr>
        <p:spPr>
          <a:xfrm>
            <a:off x="1726630" y="1343918"/>
            <a:ext cx="8738741" cy="405624"/>
          </a:xfrm>
          <a:prstGeom prst="rect">
            <a:avLst/>
          </a:prstGeom>
        </p:spPr>
        <p:txBody>
          <a:bodyPr>
            <a:spAutoFit/>
          </a:bodyPr>
          <a:lstStyle>
            <a:lvl1pPr marL="0" indent="0" algn="ctr" defTabSz="321457">
              <a:spcBef>
                <a:spcPts val="0"/>
              </a:spcBef>
              <a:buSzTx/>
              <a:buNone/>
              <a:defRPr>
                <a:solidFill>
                  <a:srgbClr val="042C40"/>
                </a:solidFill>
              </a:defRPr>
            </a:lvl1pPr>
          </a:lstStyle>
          <a:p>
            <a:r>
              <a:t>Question Text</a:t>
            </a:r>
          </a:p>
        </p:txBody>
      </p:sp>
      <p:sp>
        <p:nvSpPr>
          <p:cNvPr id="419" name="Shape 419"/>
          <p:cNvSpPr>
            <a:spLocks noGrp="1"/>
          </p:cNvSpPr>
          <p:nvPr>
            <p:ph type="sldNum" sz="quarter" idx="2"/>
          </p:nvPr>
        </p:nvSpPr>
        <p:spPr>
          <a:xfrm>
            <a:off x="11903180" y="6536531"/>
            <a:ext cx="234038" cy="2325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95092319"/>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Review - Multiple Response with image">
    <p:spTree>
      <p:nvGrpSpPr>
        <p:cNvPr id="1" name=""/>
        <p:cNvGrpSpPr/>
        <p:nvPr/>
      </p:nvGrpSpPr>
      <p:grpSpPr>
        <a:xfrm>
          <a:off x="0" y="0"/>
          <a:ext cx="0" cy="0"/>
          <a:chOff x="0" y="0"/>
          <a:chExt cx="0" cy="0"/>
        </a:xfrm>
      </p:grpSpPr>
      <p:sp>
        <p:nvSpPr>
          <p:cNvPr id="426" name="Shape 426"/>
          <p:cNvSpPr>
            <a:spLocks noGrp="1"/>
          </p:cNvSpPr>
          <p:nvPr>
            <p:ph type="body" sz="half" idx="13"/>
          </p:nvPr>
        </p:nvSpPr>
        <p:spPr>
          <a:xfrm>
            <a:off x="968244" y="303609"/>
            <a:ext cx="10255513" cy="1808262"/>
          </a:xfrm>
          <a:prstGeom prst="roundRect">
            <a:avLst>
              <a:gd name="adj" fmla="val 50000"/>
            </a:avLst>
          </a:prstGeom>
          <a:solidFill>
            <a:srgbClr val="99DCCE"/>
          </a:solidFill>
          <a:ln w="88900">
            <a:solidFill>
              <a:srgbClr val="62BAB8"/>
            </a:solidFill>
          </a:ln>
        </p:spPr>
        <p:txBody>
          <a:bodyPr lIns="38100" tIns="38100" rIns="38100" bIns="38100" anchor="ctr"/>
          <a:lstStyle>
            <a:lvl1pPr marL="0" indent="0" algn="ctr" defTabSz="321457">
              <a:spcBef>
                <a:spcPts val="0"/>
              </a:spcBef>
              <a:buSzTx/>
              <a:buNone/>
              <a:defRPr sz="3000">
                <a:solidFill>
                  <a:srgbClr val="FFFFFF"/>
                </a:solidFill>
                <a:effectLst>
                  <a:outerShdw blurRad="38100" dist="12700" dir="5400000" rotWithShape="0">
                    <a:srgbClr val="000000">
                      <a:alpha val="50000"/>
                    </a:srgbClr>
                  </a:outerShdw>
                </a:effectLst>
                <a:latin typeface="Roboto Black"/>
                <a:sym typeface="Roboto Black"/>
              </a:defRPr>
            </a:lvl1pPr>
          </a:lstStyle>
          <a:p>
            <a:pPr marL="0" indent="0" algn="ctr" defTabSz="457200">
              <a:spcBef>
                <a:spcPts val="0"/>
              </a:spcBef>
              <a:buSzTx/>
              <a:buNone/>
              <a:defRPr sz="3000">
                <a:solidFill>
                  <a:srgbClr val="FFFFFF"/>
                </a:solidFill>
                <a:effectLst>
                  <a:outerShdw blurRad="38100" dist="12700" dir="5400000" rotWithShape="0">
                    <a:srgbClr val="000000">
                      <a:alpha val="50000"/>
                    </a:srgbClr>
                  </a:outerShdw>
                </a:effectLst>
                <a:latin typeface="Roboto Black"/>
                <a:ea typeface="Roboto Black"/>
                <a:cs typeface="Roboto Black"/>
                <a:sym typeface="Roboto Black"/>
              </a:defRPr>
            </a:pPr>
            <a:endParaRPr/>
          </a:p>
        </p:txBody>
      </p:sp>
      <p:sp>
        <p:nvSpPr>
          <p:cNvPr id="427" name="Shape 427"/>
          <p:cNvSpPr>
            <a:spLocks noGrp="1"/>
          </p:cNvSpPr>
          <p:nvPr>
            <p:ph type="body" sz="quarter" idx="14"/>
          </p:nvPr>
        </p:nvSpPr>
        <p:spPr>
          <a:xfrm>
            <a:off x="919286" y="489757"/>
            <a:ext cx="10353429" cy="405624"/>
          </a:xfrm>
          <a:prstGeom prst="rect">
            <a:avLst/>
          </a:prstGeom>
        </p:spPr>
        <p:txBody>
          <a:bodyPr>
            <a:spAutoFit/>
          </a:bodyPr>
          <a:lstStyle>
            <a:lvl1pPr marL="0" indent="0" algn="ctr" defTabSz="321457">
              <a:spcBef>
                <a:spcPts val="0"/>
              </a:spcBef>
              <a:buSzTx/>
              <a:buNone/>
              <a:defRPr>
                <a:solidFill>
                  <a:srgbClr val="042C40"/>
                </a:solidFill>
              </a:defRPr>
            </a:lvl1pPr>
          </a:lstStyle>
          <a:p>
            <a:r>
              <a:t>Question 1</a:t>
            </a:r>
          </a:p>
        </p:txBody>
      </p:sp>
      <p:sp>
        <p:nvSpPr>
          <p:cNvPr id="428" name="Shape 428"/>
          <p:cNvSpPr>
            <a:spLocks noGrp="1"/>
          </p:cNvSpPr>
          <p:nvPr>
            <p:ph type="body" sz="quarter" idx="15"/>
          </p:nvPr>
        </p:nvSpPr>
        <p:spPr>
          <a:xfrm>
            <a:off x="942613" y="2324696"/>
            <a:ext cx="1226345" cy="901899"/>
          </a:xfrm>
          <a:prstGeom prst="roundRect">
            <a:avLst>
              <a:gd name="adj" fmla="val 50000"/>
            </a:avLst>
          </a:prstGeom>
          <a:ln w="88900">
            <a:solidFill>
              <a:srgbClr val="62BAB8"/>
            </a:solidFill>
          </a:ln>
        </p:spPr>
        <p:txBody>
          <a:bodyPr lIns="38100" tIns="38100" rIns="38100" bIns="38100" anchor="ctr"/>
          <a:lstStyle>
            <a:lvl1pPr marL="0" indent="0" algn="ctr" defTabSz="321457">
              <a:spcBef>
                <a:spcPts val="0"/>
              </a:spcBef>
              <a:buSzTx/>
              <a:buNone/>
              <a:defRPr sz="3375">
                <a:solidFill>
                  <a:srgbClr val="042C40"/>
                </a:solidFill>
                <a:latin typeface="Roboto Black"/>
                <a:ea typeface="Roboto Black"/>
                <a:cs typeface="Roboto Black"/>
                <a:sym typeface="Roboto Black"/>
              </a:defRPr>
            </a:lvl1pPr>
          </a:lstStyle>
          <a:p>
            <a:r>
              <a:t>A</a:t>
            </a:r>
          </a:p>
        </p:txBody>
      </p:sp>
      <p:sp>
        <p:nvSpPr>
          <p:cNvPr id="429" name="Shape 429"/>
          <p:cNvSpPr>
            <a:spLocks noGrp="1"/>
          </p:cNvSpPr>
          <p:nvPr>
            <p:ph type="body" sz="quarter" idx="16"/>
          </p:nvPr>
        </p:nvSpPr>
        <p:spPr>
          <a:xfrm>
            <a:off x="2627663" y="2588121"/>
            <a:ext cx="3503430" cy="318933"/>
          </a:xfrm>
          <a:prstGeom prst="rect">
            <a:avLst/>
          </a:prstGeom>
        </p:spPr>
        <p:txBody>
          <a:bodyPr>
            <a:spAutoFit/>
          </a:bodyPr>
          <a:lstStyle>
            <a:lvl1pPr marL="0" indent="0" defTabSz="321457">
              <a:spcBef>
                <a:spcPts val="0"/>
              </a:spcBef>
              <a:buSzTx/>
              <a:buNone/>
              <a:defRPr sz="1406">
                <a:solidFill>
                  <a:srgbClr val="042C40"/>
                </a:solidFill>
              </a:defRPr>
            </a:lvl1pPr>
          </a:lstStyle>
          <a:p>
            <a:r>
              <a:t>Answer Text</a:t>
            </a:r>
          </a:p>
        </p:txBody>
      </p:sp>
      <p:sp>
        <p:nvSpPr>
          <p:cNvPr id="430" name="Shape 430"/>
          <p:cNvSpPr>
            <a:spLocks noGrp="1"/>
          </p:cNvSpPr>
          <p:nvPr>
            <p:ph type="body" sz="quarter" idx="17"/>
          </p:nvPr>
        </p:nvSpPr>
        <p:spPr>
          <a:xfrm>
            <a:off x="946583" y="3405188"/>
            <a:ext cx="1226345" cy="901899"/>
          </a:xfrm>
          <a:prstGeom prst="roundRect">
            <a:avLst>
              <a:gd name="adj" fmla="val 50000"/>
            </a:avLst>
          </a:prstGeom>
          <a:ln w="88900">
            <a:solidFill>
              <a:srgbClr val="62BAB8"/>
            </a:solidFill>
          </a:ln>
        </p:spPr>
        <p:txBody>
          <a:bodyPr lIns="38100" tIns="38100" rIns="38100" bIns="38100" anchor="ctr"/>
          <a:lstStyle>
            <a:lvl1pPr marL="0" indent="0" algn="ctr" defTabSz="321457">
              <a:spcBef>
                <a:spcPts val="0"/>
              </a:spcBef>
              <a:buSzTx/>
              <a:buNone/>
              <a:defRPr sz="3375">
                <a:solidFill>
                  <a:srgbClr val="042C40"/>
                </a:solidFill>
                <a:latin typeface="Roboto Black"/>
                <a:ea typeface="Roboto Black"/>
                <a:cs typeface="Roboto Black"/>
                <a:sym typeface="Roboto Black"/>
              </a:defRPr>
            </a:lvl1pPr>
          </a:lstStyle>
          <a:p>
            <a:r>
              <a:t>B</a:t>
            </a:r>
          </a:p>
        </p:txBody>
      </p:sp>
      <p:sp>
        <p:nvSpPr>
          <p:cNvPr id="431" name="Shape 431"/>
          <p:cNvSpPr>
            <a:spLocks noGrp="1"/>
          </p:cNvSpPr>
          <p:nvPr>
            <p:ph type="body" sz="quarter" idx="18"/>
          </p:nvPr>
        </p:nvSpPr>
        <p:spPr>
          <a:xfrm>
            <a:off x="2631631" y="3668613"/>
            <a:ext cx="3503431" cy="318933"/>
          </a:xfrm>
          <a:prstGeom prst="rect">
            <a:avLst/>
          </a:prstGeom>
        </p:spPr>
        <p:txBody>
          <a:bodyPr>
            <a:spAutoFit/>
          </a:bodyPr>
          <a:lstStyle>
            <a:lvl1pPr marL="0" indent="0" defTabSz="321457">
              <a:spcBef>
                <a:spcPts val="0"/>
              </a:spcBef>
              <a:buSzTx/>
              <a:buNone/>
              <a:defRPr sz="1406">
                <a:solidFill>
                  <a:srgbClr val="042C40"/>
                </a:solidFill>
              </a:defRPr>
            </a:lvl1pPr>
          </a:lstStyle>
          <a:p>
            <a:r>
              <a:t>Answer Text</a:t>
            </a:r>
          </a:p>
        </p:txBody>
      </p:sp>
      <p:sp>
        <p:nvSpPr>
          <p:cNvPr id="432" name="Shape 432"/>
          <p:cNvSpPr>
            <a:spLocks noGrp="1"/>
          </p:cNvSpPr>
          <p:nvPr>
            <p:ph type="body" sz="quarter" idx="19"/>
          </p:nvPr>
        </p:nvSpPr>
        <p:spPr>
          <a:xfrm>
            <a:off x="942613" y="4476750"/>
            <a:ext cx="1226345" cy="901899"/>
          </a:xfrm>
          <a:prstGeom prst="roundRect">
            <a:avLst>
              <a:gd name="adj" fmla="val 50000"/>
            </a:avLst>
          </a:prstGeom>
          <a:ln w="88900">
            <a:solidFill>
              <a:srgbClr val="62BAB8"/>
            </a:solidFill>
          </a:ln>
        </p:spPr>
        <p:txBody>
          <a:bodyPr lIns="38100" tIns="38100" rIns="38100" bIns="38100" anchor="ctr"/>
          <a:lstStyle>
            <a:lvl1pPr marL="0" indent="0" algn="ctr" defTabSz="321457">
              <a:spcBef>
                <a:spcPts val="0"/>
              </a:spcBef>
              <a:buSzTx/>
              <a:buNone/>
              <a:defRPr sz="3375">
                <a:solidFill>
                  <a:srgbClr val="042C40"/>
                </a:solidFill>
                <a:latin typeface="Roboto Black"/>
                <a:ea typeface="Roboto Black"/>
                <a:cs typeface="Roboto Black"/>
                <a:sym typeface="Roboto Black"/>
              </a:defRPr>
            </a:lvl1pPr>
          </a:lstStyle>
          <a:p>
            <a:r>
              <a:t>C</a:t>
            </a:r>
          </a:p>
        </p:txBody>
      </p:sp>
      <p:sp>
        <p:nvSpPr>
          <p:cNvPr id="433" name="Shape 433"/>
          <p:cNvSpPr>
            <a:spLocks noGrp="1"/>
          </p:cNvSpPr>
          <p:nvPr>
            <p:ph type="body" sz="quarter" idx="20"/>
          </p:nvPr>
        </p:nvSpPr>
        <p:spPr>
          <a:xfrm>
            <a:off x="2627663" y="4740176"/>
            <a:ext cx="3503430" cy="318933"/>
          </a:xfrm>
          <a:prstGeom prst="rect">
            <a:avLst/>
          </a:prstGeom>
        </p:spPr>
        <p:txBody>
          <a:bodyPr>
            <a:spAutoFit/>
          </a:bodyPr>
          <a:lstStyle>
            <a:lvl1pPr marL="0" indent="0" defTabSz="321457">
              <a:spcBef>
                <a:spcPts val="0"/>
              </a:spcBef>
              <a:buSzTx/>
              <a:buNone/>
              <a:defRPr sz="1406">
                <a:solidFill>
                  <a:srgbClr val="042C40"/>
                </a:solidFill>
              </a:defRPr>
            </a:lvl1pPr>
          </a:lstStyle>
          <a:p>
            <a:r>
              <a:t>Answer Text</a:t>
            </a:r>
          </a:p>
        </p:txBody>
      </p:sp>
      <p:sp>
        <p:nvSpPr>
          <p:cNvPr id="434" name="Shape 434"/>
          <p:cNvSpPr>
            <a:spLocks noGrp="1"/>
          </p:cNvSpPr>
          <p:nvPr>
            <p:ph type="body" sz="quarter" idx="21"/>
          </p:nvPr>
        </p:nvSpPr>
        <p:spPr>
          <a:xfrm>
            <a:off x="942613" y="5566172"/>
            <a:ext cx="1226345" cy="901899"/>
          </a:xfrm>
          <a:prstGeom prst="roundRect">
            <a:avLst>
              <a:gd name="adj" fmla="val 50000"/>
            </a:avLst>
          </a:prstGeom>
          <a:ln w="88900">
            <a:solidFill>
              <a:srgbClr val="62BAB8"/>
            </a:solidFill>
          </a:ln>
        </p:spPr>
        <p:txBody>
          <a:bodyPr lIns="38100" tIns="38100" rIns="38100" bIns="38100" anchor="ctr"/>
          <a:lstStyle>
            <a:lvl1pPr marL="0" indent="0" algn="ctr" defTabSz="321457">
              <a:spcBef>
                <a:spcPts val="0"/>
              </a:spcBef>
              <a:buSzTx/>
              <a:buNone/>
              <a:defRPr sz="3375">
                <a:solidFill>
                  <a:srgbClr val="042C40"/>
                </a:solidFill>
                <a:latin typeface="Roboto Black"/>
                <a:ea typeface="Roboto Black"/>
                <a:cs typeface="Roboto Black"/>
                <a:sym typeface="Roboto Black"/>
              </a:defRPr>
            </a:lvl1pPr>
          </a:lstStyle>
          <a:p>
            <a:r>
              <a:t>D</a:t>
            </a:r>
          </a:p>
        </p:txBody>
      </p:sp>
      <p:sp>
        <p:nvSpPr>
          <p:cNvPr id="435" name="Shape 435"/>
          <p:cNvSpPr>
            <a:spLocks noGrp="1"/>
          </p:cNvSpPr>
          <p:nvPr>
            <p:ph type="body" sz="quarter" idx="22"/>
          </p:nvPr>
        </p:nvSpPr>
        <p:spPr>
          <a:xfrm>
            <a:off x="2627663" y="5829598"/>
            <a:ext cx="3503430" cy="318933"/>
          </a:xfrm>
          <a:prstGeom prst="rect">
            <a:avLst/>
          </a:prstGeom>
        </p:spPr>
        <p:txBody>
          <a:bodyPr>
            <a:spAutoFit/>
          </a:bodyPr>
          <a:lstStyle>
            <a:lvl1pPr marL="0" indent="0" defTabSz="321457">
              <a:spcBef>
                <a:spcPts val="0"/>
              </a:spcBef>
              <a:buSzTx/>
              <a:buNone/>
              <a:defRPr sz="1406">
                <a:solidFill>
                  <a:srgbClr val="042C40"/>
                </a:solidFill>
              </a:defRPr>
            </a:lvl1pPr>
          </a:lstStyle>
          <a:p>
            <a:r>
              <a:t>Answer Text</a:t>
            </a:r>
          </a:p>
        </p:txBody>
      </p:sp>
      <p:sp>
        <p:nvSpPr>
          <p:cNvPr id="436" name="Shape 436"/>
          <p:cNvSpPr>
            <a:spLocks noGrp="1"/>
          </p:cNvSpPr>
          <p:nvPr>
            <p:ph type="body" sz="quarter" idx="23"/>
          </p:nvPr>
        </p:nvSpPr>
        <p:spPr>
          <a:xfrm>
            <a:off x="1726630" y="1120676"/>
            <a:ext cx="8738741" cy="405624"/>
          </a:xfrm>
          <a:prstGeom prst="rect">
            <a:avLst/>
          </a:prstGeom>
        </p:spPr>
        <p:txBody>
          <a:bodyPr>
            <a:spAutoFit/>
          </a:bodyPr>
          <a:lstStyle>
            <a:lvl1pPr marL="0" indent="0" algn="ctr" defTabSz="321457">
              <a:spcBef>
                <a:spcPts val="0"/>
              </a:spcBef>
              <a:buSzTx/>
              <a:buNone/>
              <a:defRPr>
                <a:solidFill>
                  <a:srgbClr val="042C40"/>
                </a:solidFill>
              </a:defRPr>
            </a:lvl1pPr>
          </a:lstStyle>
          <a:p>
            <a:r>
              <a:t>Question Text</a:t>
            </a:r>
          </a:p>
        </p:txBody>
      </p:sp>
      <p:sp>
        <p:nvSpPr>
          <p:cNvPr id="437" name="Shape 437"/>
          <p:cNvSpPr>
            <a:spLocks noGrp="1"/>
          </p:cNvSpPr>
          <p:nvPr>
            <p:ph type="sldNum" sz="quarter" idx="2"/>
          </p:nvPr>
        </p:nvSpPr>
        <p:spPr>
          <a:xfrm>
            <a:off x="11903180" y="6536531"/>
            <a:ext cx="234038" cy="2325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2015044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H) Title Only">
    <p:spTree>
      <p:nvGrpSpPr>
        <p:cNvPr id="1" name=""/>
        <p:cNvGrpSpPr/>
        <p:nvPr/>
      </p:nvGrpSpPr>
      <p:grpSpPr>
        <a:xfrm>
          <a:off x="0" y="0"/>
          <a:ext cx="0" cy="0"/>
          <a:chOff x="0" y="0"/>
          <a:chExt cx="0" cy="0"/>
        </a:xfrm>
      </p:grpSpPr>
      <p:sp>
        <p:nvSpPr>
          <p:cNvPr id="70" name="Shape 70"/>
          <p:cNvSpPr>
            <a:spLocks noGrp="1"/>
          </p:cNvSpPr>
          <p:nvPr>
            <p:ph type="title"/>
          </p:nvPr>
        </p:nvSpPr>
        <p:spPr>
          <a:xfrm>
            <a:off x="381000" y="85725"/>
            <a:ext cx="11430000" cy="1294448"/>
          </a:xfrm>
          <a:prstGeom prst="rect">
            <a:avLst/>
          </a:prstGeom>
        </p:spPr>
        <p:txBody>
          <a:bodyPr/>
          <a:lstStyle>
            <a:lvl1pPr>
              <a:lnSpc>
                <a:spcPts val="4860"/>
              </a:lnSpc>
              <a:tabLst>
                <a:tab pos="840105" algn="l"/>
              </a:tabLst>
              <a:defRPr>
                <a:solidFill>
                  <a:srgbClr val="15232F"/>
                </a:solidFill>
              </a:defRPr>
            </a:lvl1pPr>
          </a:lstStyle>
          <a:p>
            <a:r>
              <a:t>Title Text</a:t>
            </a:r>
          </a:p>
        </p:txBody>
      </p:sp>
      <p:sp>
        <p:nvSpPr>
          <p:cNvPr id="71" name="Shape 71"/>
          <p:cNvSpPr>
            <a:spLocks noGrp="1"/>
          </p:cNvSpPr>
          <p:nvPr>
            <p:ph type="sldNum" sz="quarter" idx="2"/>
          </p:nvPr>
        </p:nvSpPr>
        <p:spPr>
          <a:prstGeom prst="rect">
            <a:avLst/>
          </a:prstGeom>
        </p:spPr>
        <p:txBody>
          <a:bodyPr/>
          <a:lstStyle>
            <a:lvl1pPr>
              <a:tabLst>
                <a:tab pos="720090" algn="l"/>
              </a:tabLst>
            </a:lvl1pPr>
          </a:lstStyle>
          <a:p>
            <a:fld id="{86CB4B4D-7CA3-9044-876B-883B54F8677D}" type="slidenum">
              <a:t>‹#›</a:t>
            </a:fld>
            <a:endParaRPr/>
          </a:p>
        </p:txBody>
      </p:sp>
    </p:spTree>
    <p:extLst>
      <p:ext uri="{BB962C8B-B14F-4D97-AF65-F5344CB8AC3E}">
        <p14:creationId xmlns:p14="http://schemas.microsoft.com/office/powerpoint/2010/main" val="206028304"/>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Key Points">
    <p:spTree>
      <p:nvGrpSpPr>
        <p:cNvPr id="1" name=""/>
        <p:cNvGrpSpPr/>
        <p:nvPr/>
      </p:nvGrpSpPr>
      <p:grpSpPr>
        <a:xfrm>
          <a:off x="0" y="0"/>
          <a:ext cx="0" cy="0"/>
          <a:chOff x="0" y="0"/>
          <a:chExt cx="0" cy="0"/>
        </a:xfrm>
      </p:grpSpPr>
      <p:sp>
        <p:nvSpPr>
          <p:cNvPr id="444" name="Shape 444"/>
          <p:cNvSpPr>
            <a:spLocks noGrp="1"/>
          </p:cNvSpPr>
          <p:nvPr>
            <p:ph type="title"/>
          </p:nvPr>
        </p:nvSpPr>
        <p:spPr>
          <a:prstGeom prst="rect">
            <a:avLst/>
          </a:prstGeom>
        </p:spPr>
        <p:txBody>
          <a:bodyPr/>
          <a:lstStyle/>
          <a:p>
            <a:r>
              <a:t>Title Text</a:t>
            </a:r>
          </a:p>
        </p:txBody>
      </p:sp>
      <p:sp>
        <p:nvSpPr>
          <p:cNvPr id="445" name="Shape 445"/>
          <p:cNvSpPr>
            <a:spLocks noGrp="1"/>
          </p:cNvSpPr>
          <p:nvPr>
            <p:ph type="body" idx="1"/>
          </p:nvPr>
        </p:nvSpPr>
        <p:spPr>
          <a:xfrm>
            <a:off x="525351" y="1339453"/>
            <a:ext cx="11142774" cy="490239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pic>
        <p:nvPicPr>
          <p:cNvPr id="446" name="Key.png"/>
          <p:cNvPicPr>
            <a:picLocks noChangeAspect="1"/>
          </p:cNvPicPr>
          <p:nvPr/>
        </p:nvPicPr>
        <p:blipFill>
          <a:blip r:embed="rId2">
            <a:extLst/>
          </a:blip>
          <a:stretch>
            <a:fillRect/>
          </a:stretch>
        </p:blipFill>
        <p:spPr>
          <a:xfrm>
            <a:off x="4155401" y="0"/>
            <a:ext cx="8036600" cy="4520588"/>
          </a:xfrm>
          <a:prstGeom prst="rect">
            <a:avLst/>
          </a:prstGeom>
          <a:ln w="12700">
            <a:miter lim="400000"/>
          </a:ln>
        </p:spPr>
      </p:pic>
      <p:grpSp>
        <p:nvGrpSpPr>
          <p:cNvPr id="450" name="Group 450"/>
          <p:cNvGrpSpPr/>
          <p:nvPr/>
        </p:nvGrpSpPr>
        <p:grpSpPr>
          <a:xfrm>
            <a:off x="0" y="6366867"/>
            <a:ext cx="12192000" cy="491133"/>
            <a:chOff x="0" y="0"/>
            <a:chExt cx="13004800" cy="698500"/>
          </a:xfrm>
        </p:grpSpPr>
        <p:sp>
          <p:nvSpPr>
            <p:cNvPr id="447" name="Shape 447"/>
            <p:cNvSpPr/>
            <p:nvPr/>
          </p:nvSpPr>
          <p:spPr>
            <a:xfrm>
              <a:off x="0" y="63500"/>
              <a:ext cx="13004800" cy="635000"/>
            </a:xfrm>
            <a:prstGeom prst="rect">
              <a:avLst/>
            </a:prstGeom>
            <a:solidFill>
              <a:srgbClr val="0D2D40"/>
            </a:solidFill>
            <a:ln w="25400" cap="flat">
              <a:noFill/>
              <a:miter lim="400000"/>
            </a:ln>
            <a:effectLst/>
          </p:spPr>
          <p:txBody>
            <a:bodyPr wrap="square" lIns="50800" tIns="50800" rIns="50800" bIns="50800" numCol="1" anchor="t">
              <a:noAutofit/>
            </a:bodyPr>
            <a:lstStyle/>
            <a:p>
              <a:pPr>
                <a:defRPr sz="4000">
                  <a:effectLst>
                    <a:outerShdw blurRad="38100" dist="12700" dir="5400000" rotWithShape="0">
                      <a:srgbClr val="000000">
                        <a:alpha val="50000"/>
                      </a:srgbClr>
                    </a:outerShdw>
                  </a:effectLst>
                  <a:latin typeface="Gill Sans"/>
                  <a:ea typeface="Gill Sans"/>
                  <a:cs typeface="Gill Sans"/>
                  <a:sym typeface="Gill Sans"/>
                </a:defRPr>
              </a:pPr>
              <a:endParaRPr sz="2812"/>
            </a:p>
          </p:txBody>
        </p:sp>
        <p:pic>
          <p:nvPicPr>
            <p:cNvPr id="448" name="ps_logo_horizontal_white.pdf"/>
            <p:cNvPicPr>
              <a:picLocks noChangeAspect="1"/>
            </p:cNvPicPr>
            <p:nvPr/>
          </p:nvPicPr>
          <p:blipFill>
            <a:blip r:embed="rId3">
              <a:extLst/>
            </a:blip>
            <a:stretch>
              <a:fillRect/>
            </a:stretch>
          </p:blipFill>
          <p:spPr>
            <a:xfrm>
              <a:off x="11042650" y="213989"/>
              <a:ext cx="1777937" cy="342901"/>
            </a:xfrm>
            <a:prstGeom prst="rect">
              <a:avLst/>
            </a:prstGeom>
            <a:ln w="12700" cap="flat">
              <a:noFill/>
              <a:miter lim="400000"/>
            </a:ln>
            <a:effectLst/>
          </p:spPr>
        </p:pic>
        <p:pic>
          <p:nvPicPr>
            <p:cNvPr id="449" name="Horizontal Gradient Bar 1024.pdf"/>
            <p:cNvPicPr>
              <a:picLocks noChangeAspect="1"/>
            </p:cNvPicPr>
            <p:nvPr/>
          </p:nvPicPr>
          <p:blipFill>
            <a:blip r:embed="rId4">
              <a:extLst/>
            </a:blip>
            <a:stretch>
              <a:fillRect/>
            </a:stretch>
          </p:blipFill>
          <p:spPr>
            <a:xfrm>
              <a:off x="0" y="0"/>
              <a:ext cx="13004800" cy="63500"/>
            </a:xfrm>
            <a:prstGeom prst="rect">
              <a:avLst/>
            </a:prstGeom>
            <a:ln w="12700" cap="flat">
              <a:noFill/>
              <a:miter lim="400000"/>
            </a:ln>
            <a:effectLst/>
          </p:spPr>
        </p:pic>
      </p:grpSp>
      <p:sp>
        <p:nvSpPr>
          <p:cNvPr id="451" name="Shape 45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6175125"/>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Question and Answer">
    <p:bg>
      <p:bgPr>
        <a:solidFill>
          <a:srgbClr val="FAF1DF"/>
        </a:solidFill>
        <a:effectLst/>
      </p:bgPr>
    </p:bg>
    <p:spTree>
      <p:nvGrpSpPr>
        <p:cNvPr id="1" name=""/>
        <p:cNvGrpSpPr/>
        <p:nvPr/>
      </p:nvGrpSpPr>
      <p:grpSpPr>
        <a:xfrm>
          <a:off x="0" y="0"/>
          <a:ext cx="0" cy="0"/>
          <a:chOff x="0" y="0"/>
          <a:chExt cx="0" cy="0"/>
        </a:xfrm>
      </p:grpSpPr>
      <p:grpSp>
        <p:nvGrpSpPr>
          <p:cNvPr id="461" name="Group 461"/>
          <p:cNvGrpSpPr/>
          <p:nvPr/>
        </p:nvGrpSpPr>
        <p:grpSpPr>
          <a:xfrm>
            <a:off x="1" y="6447234"/>
            <a:ext cx="12193238" cy="410766"/>
            <a:chOff x="0" y="0"/>
            <a:chExt cx="13006120" cy="584200"/>
          </a:xfrm>
        </p:grpSpPr>
        <p:sp>
          <p:nvSpPr>
            <p:cNvPr id="458" name="Shape 458"/>
            <p:cNvSpPr/>
            <p:nvPr/>
          </p:nvSpPr>
          <p:spPr>
            <a:xfrm>
              <a:off x="0" y="0"/>
              <a:ext cx="13004800" cy="584200"/>
            </a:xfrm>
            <a:prstGeom prst="rect">
              <a:avLst/>
            </a:prstGeom>
            <a:solidFill>
              <a:srgbClr val="364395"/>
            </a:solidFill>
            <a:ln w="25400" cap="flat">
              <a:noFill/>
              <a:miter lim="400000"/>
            </a:ln>
            <a:effectLst/>
          </p:spPr>
          <p:txBody>
            <a:bodyPr wrap="square" lIns="50800" tIns="50800" rIns="50800" bIns="50800" numCol="1" anchor="ctr">
              <a:noAutofit/>
            </a:bodyPr>
            <a:lstStyle/>
            <a:p>
              <a:pPr>
                <a:defRPr sz="4000">
                  <a:effectLst>
                    <a:outerShdw blurRad="38100" dist="12700" dir="5400000" rotWithShape="0">
                      <a:srgbClr val="000000">
                        <a:alpha val="50000"/>
                      </a:srgbClr>
                    </a:outerShdw>
                  </a:effectLst>
                  <a:latin typeface="Gill Sans"/>
                  <a:ea typeface="Gill Sans"/>
                  <a:cs typeface="Gill Sans"/>
                  <a:sym typeface="Gill Sans"/>
                </a:defRPr>
              </a:pPr>
              <a:endParaRPr sz="2812"/>
            </a:p>
          </p:txBody>
        </p:sp>
        <p:pic>
          <p:nvPicPr>
            <p:cNvPr id="459" name="Pearson.pdf"/>
            <p:cNvPicPr>
              <a:picLocks noChangeAspect="1"/>
            </p:cNvPicPr>
            <p:nvPr/>
          </p:nvPicPr>
          <p:blipFill>
            <a:blip r:embed="rId2">
              <a:extLst/>
            </a:blip>
            <a:stretch>
              <a:fillRect/>
            </a:stretch>
          </p:blipFill>
          <p:spPr>
            <a:xfrm>
              <a:off x="11047882" y="0"/>
              <a:ext cx="1958239" cy="584200"/>
            </a:xfrm>
            <a:prstGeom prst="rect">
              <a:avLst/>
            </a:prstGeom>
            <a:ln w="12700" cap="flat">
              <a:noFill/>
              <a:miter lim="400000"/>
            </a:ln>
            <a:effectLst/>
          </p:spPr>
        </p:pic>
        <p:pic>
          <p:nvPicPr>
            <p:cNvPr id="460" name="Always Learning.pdf"/>
            <p:cNvPicPr>
              <a:picLocks noChangeAspect="1"/>
            </p:cNvPicPr>
            <p:nvPr/>
          </p:nvPicPr>
          <p:blipFill>
            <a:blip r:embed="rId3">
              <a:extLst/>
            </a:blip>
            <a:stretch>
              <a:fillRect/>
            </a:stretch>
          </p:blipFill>
          <p:spPr>
            <a:xfrm>
              <a:off x="0" y="0"/>
              <a:ext cx="2262023" cy="584200"/>
            </a:xfrm>
            <a:prstGeom prst="rect">
              <a:avLst/>
            </a:prstGeom>
            <a:ln w="12700" cap="flat">
              <a:noFill/>
              <a:miter lim="400000"/>
            </a:ln>
            <a:effectLst/>
          </p:spPr>
        </p:pic>
      </p:grpSp>
      <p:pic>
        <p:nvPicPr>
          <p:cNvPr id="462" name="QnA.png"/>
          <p:cNvPicPr>
            <a:picLocks noChangeAspect="1"/>
          </p:cNvPicPr>
          <p:nvPr/>
        </p:nvPicPr>
        <p:blipFill>
          <a:blip r:embed="rId4">
            <a:extLst/>
          </a:blip>
          <a:stretch>
            <a:fillRect/>
          </a:stretch>
        </p:blipFill>
        <p:spPr>
          <a:xfrm>
            <a:off x="0" y="0"/>
            <a:ext cx="12192000" cy="6858000"/>
          </a:xfrm>
          <a:prstGeom prst="rect">
            <a:avLst/>
          </a:prstGeom>
          <a:ln w="12700">
            <a:miter lim="400000"/>
          </a:ln>
        </p:spPr>
      </p:pic>
      <p:sp>
        <p:nvSpPr>
          <p:cNvPr id="463" name="Shape 463"/>
          <p:cNvSpPr>
            <a:spLocks noGrp="1"/>
          </p:cNvSpPr>
          <p:nvPr>
            <p:ph type="title"/>
          </p:nvPr>
        </p:nvSpPr>
        <p:spPr>
          <a:xfrm>
            <a:off x="476250" y="526852"/>
            <a:ext cx="11239500" cy="678656"/>
          </a:xfrm>
          <a:prstGeom prst="rect">
            <a:avLst/>
          </a:prstGeom>
        </p:spPr>
        <p:txBody>
          <a:bodyPr/>
          <a:lstStyle>
            <a:lvl1pPr algn="ctr">
              <a:defRPr>
                <a:solidFill>
                  <a:srgbClr val="FFFFFF"/>
                </a:solidFill>
              </a:defRPr>
            </a:lvl1pPr>
          </a:lstStyle>
          <a:p>
            <a:r>
              <a:t>Title Text</a:t>
            </a:r>
          </a:p>
        </p:txBody>
      </p:sp>
      <p:sp>
        <p:nvSpPr>
          <p:cNvPr id="464" name="Shape 464"/>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07187697"/>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Course Evaluation">
    <p:spTree>
      <p:nvGrpSpPr>
        <p:cNvPr id="1" name=""/>
        <p:cNvGrpSpPr/>
        <p:nvPr/>
      </p:nvGrpSpPr>
      <p:grpSpPr>
        <a:xfrm>
          <a:off x="0" y="0"/>
          <a:ext cx="0" cy="0"/>
          <a:chOff x="0" y="0"/>
          <a:chExt cx="0" cy="0"/>
        </a:xfrm>
      </p:grpSpPr>
      <p:pic>
        <p:nvPicPr>
          <p:cNvPr id="471" name="Evaluation.png"/>
          <p:cNvPicPr>
            <a:picLocks noChangeAspect="1"/>
          </p:cNvPicPr>
          <p:nvPr/>
        </p:nvPicPr>
        <p:blipFill>
          <a:blip r:embed="rId2">
            <a:extLst/>
          </a:blip>
          <a:stretch>
            <a:fillRect/>
          </a:stretch>
        </p:blipFill>
        <p:spPr>
          <a:xfrm>
            <a:off x="0" y="0"/>
            <a:ext cx="12192000" cy="6858000"/>
          </a:xfrm>
          <a:prstGeom prst="rect">
            <a:avLst/>
          </a:prstGeom>
          <a:ln w="12700">
            <a:miter lim="400000"/>
          </a:ln>
        </p:spPr>
      </p:pic>
      <p:grpSp>
        <p:nvGrpSpPr>
          <p:cNvPr id="475" name="Group 475"/>
          <p:cNvGrpSpPr/>
          <p:nvPr/>
        </p:nvGrpSpPr>
        <p:grpSpPr>
          <a:xfrm>
            <a:off x="0" y="6366867"/>
            <a:ext cx="12192000" cy="491133"/>
            <a:chOff x="0" y="0"/>
            <a:chExt cx="13004800" cy="698500"/>
          </a:xfrm>
        </p:grpSpPr>
        <p:sp>
          <p:nvSpPr>
            <p:cNvPr id="472" name="Shape 472"/>
            <p:cNvSpPr/>
            <p:nvPr/>
          </p:nvSpPr>
          <p:spPr>
            <a:xfrm>
              <a:off x="0" y="63500"/>
              <a:ext cx="13004800" cy="635000"/>
            </a:xfrm>
            <a:prstGeom prst="rect">
              <a:avLst/>
            </a:prstGeom>
            <a:solidFill>
              <a:srgbClr val="0D2D40"/>
            </a:solidFill>
            <a:ln w="25400" cap="flat">
              <a:noFill/>
              <a:miter lim="400000"/>
            </a:ln>
            <a:effectLst/>
          </p:spPr>
          <p:txBody>
            <a:bodyPr wrap="square" lIns="50800" tIns="50800" rIns="50800" bIns="50800" numCol="1" anchor="t">
              <a:noAutofit/>
            </a:bodyPr>
            <a:lstStyle/>
            <a:p>
              <a:pPr>
                <a:defRPr sz="4000">
                  <a:effectLst>
                    <a:outerShdw blurRad="38100" dist="12700" dir="5400000" rotWithShape="0">
                      <a:srgbClr val="000000">
                        <a:alpha val="50000"/>
                      </a:srgbClr>
                    </a:outerShdw>
                  </a:effectLst>
                  <a:latin typeface="Gill Sans"/>
                  <a:ea typeface="Gill Sans"/>
                  <a:cs typeface="Gill Sans"/>
                  <a:sym typeface="Gill Sans"/>
                </a:defRPr>
              </a:pPr>
              <a:endParaRPr sz="2812"/>
            </a:p>
          </p:txBody>
        </p:sp>
        <p:pic>
          <p:nvPicPr>
            <p:cNvPr id="473" name="ps_logo_horizontal_white.pdf"/>
            <p:cNvPicPr>
              <a:picLocks noChangeAspect="1"/>
            </p:cNvPicPr>
            <p:nvPr/>
          </p:nvPicPr>
          <p:blipFill>
            <a:blip r:embed="rId3">
              <a:extLst/>
            </a:blip>
            <a:stretch>
              <a:fillRect/>
            </a:stretch>
          </p:blipFill>
          <p:spPr>
            <a:xfrm>
              <a:off x="11042650" y="213989"/>
              <a:ext cx="1777937" cy="342901"/>
            </a:xfrm>
            <a:prstGeom prst="rect">
              <a:avLst/>
            </a:prstGeom>
            <a:ln w="12700" cap="flat">
              <a:noFill/>
              <a:miter lim="400000"/>
            </a:ln>
            <a:effectLst/>
          </p:spPr>
        </p:pic>
        <p:pic>
          <p:nvPicPr>
            <p:cNvPr id="474" name="Horizontal Gradient Bar 1024.pdf"/>
            <p:cNvPicPr>
              <a:picLocks noChangeAspect="1"/>
            </p:cNvPicPr>
            <p:nvPr/>
          </p:nvPicPr>
          <p:blipFill>
            <a:blip r:embed="rId4">
              <a:extLst/>
            </a:blip>
            <a:stretch>
              <a:fillRect/>
            </a:stretch>
          </p:blipFill>
          <p:spPr>
            <a:xfrm>
              <a:off x="0" y="0"/>
              <a:ext cx="13004800" cy="63500"/>
            </a:xfrm>
            <a:prstGeom prst="rect">
              <a:avLst/>
            </a:prstGeom>
            <a:ln w="12700" cap="flat">
              <a:noFill/>
              <a:miter lim="400000"/>
            </a:ln>
            <a:effectLst/>
          </p:spPr>
        </p:pic>
      </p:grpSp>
      <p:sp>
        <p:nvSpPr>
          <p:cNvPr id="476" name="Shape 476"/>
          <p:cNvSpPr/>
          <p:nvPr/>
        </p:nvSpPr>
        <p:spPr>
          <a:xfrm>
            <a:off x="511969" y="508992"/>
            <a:ext cx="11239500" cy="678656"/>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lstStyle>
            <a:lvl1pPr algn="l">
              <a:defRPr sz="5000" b="1">
                <a:solidFill>
                  <a:srgbClr val="0D2D40"/>
                </a:solidFill>
                <a:latin typeface="+mn-lt"/>
                <a:ea typeface="+mn-ea"/>
                <a:cs typeface="+mn-cs"/>
                <a:sym typeface="Roboto"/>
              </a:defRPr>
            </a:lvl1pPr>
          </a:lstStyle>
          <a:p>
            <a:r>
              <a:rPr sz="3516"/>
              <a:t>Don’t forget!</a:t>
            </a:r>
          </a:p>
        </p:txBody>
      </p:sp>
      <p:sp>
        <p:nvSpPr>
          <p:cNvPr id="477" name="Shape 477"/>
          <p:cNvSpPr/>
          <p:nvPr/>
        </p:nvSpPr>
        <p:spPr>
          <a:xfrm>
            <a:off x="523875" y="1339453"/>
            <a:ext cx="11211451" cy="3465329"/>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lstStyle/>
          <a:p>
            <a:pPr algn="l">
              <a:spcBef>
                <a:spcPts val="1266"/>
              </a:spcBef>
              <a:defRPr>
                <a:solidFill>
                  <a:srgbClr val="000000"/>
                </a:solidFill>
              </a:defRPr>
            </a:pPr>
            <a:endParaRPr sz="1266"/>
          </a:p>
          <a:p>
            <a:pPr algn="l">
              <a:spcBef>
                <a:spcPts val="1266"/>
              </a:spcBef>
              <a:defRPr>
                <a:solidFill>
                  <a:srgbClr val="000000"/>
                </a:solidFill>
              </a:defRPr>
            </a:pPr>
            <a:r>
              <a:rPr sz="1266"/>
              <a:t>Navigate to </a:t>
            </a:r>
          </a:p>
          <a:p>
            <a:pPr algn="l" defTabSz="321457">
              <a:spcBef>
                <a:spcPts val="1266"/>
              </a:spcBef>
              <a:defRPr b="1">
                <a:solidFill>
                  <a:srgbClr val="133F91"/>
                </a:solidFill>
              </a:defRPr>
            </a:pPr>
            <a:r>
              <a:rPr sz="1266" u="sng">
                <a:hlinkClick r:id="rId5"/>
              </a:rPr>
              <a:t>http://powerschooluniversity.com</a:t>
            </a:r>
            <a:r>
              <a:rPr sz="1266"/>
              <a:t> </a:t>
            </a:r>
          </a:p>
          <a:p>
            <a:pPr algn="l" defTabSz="321457">
              <a:spcBef>
                <a:spcPts val="1266"/>
              </a:spcBef>
              <a:defRPr>
                <a:solidFill>
                  <a:srgbClr val="000000"/>
                </a:solidFill>
              </a:defRPr>
            </a:pPr>
            <a:r>
              <a:rPr sz="1266"/>
              <a:t>and tell us what you think!</a:t>
            </a:r>
          </a:p>
        </p:txBody>
      </p:sp>
      <p:pic>
        <p:nvPicPr>
          <p:cNvPr id="478" name="My PSU Screenshot copy.png"/>
          <p:cNvPicPr>
            <a:picLocks noChangeAspect="1"/>
          </p:cNvPicPr>
          <p:nvPr/>
        </p:nvPicPr>
        <p:blipFill>
          <a:blip r:embed="rId6">
            <a:extLst/>
          </a:blip>
          <a:stretch>
            <a:fillRect/>
          </a:stretch>
        </p:blipFill>
        <p:spPr>
          <a:xfrm>
            <a:off x="765968" y="3860558"/>
            <a:ext cx="10640265" cy="1287918"/>
          </a:xfrm>
          <a:prstGeom prst="rect">
            <a:avLst/>
          </a:prstGeom>
          <a:ln w="12700">
            <a:miter lim="400000"/>
          </a:ln>
          <a:effectLst>
            <a:outerShdw blurRad="127000" dist="76200" dir="2700000" rotWithShape="0">
              <a:srgbClr val="000000">
                <a:alpha val="75000"/>
              </a:srgbClr>
            </a:outerShdw>
          </a:effectLst>
        </p:spPr>
      </p:pic>
      <p:sp>
        <p:nvSpPr>
          <p:cNvPr id="479" name="Shape 479"/>
          <p:cNvSpPr/>
          <p:nvPr/>
        </p:nvSpPr>
        <p:spPr>
          <a:xfrm>
            <a:off x="10547809" y="4372296"/>
            <a:ext cx="932116" cy="814898"/>
          </a:xfrm>
          <a:prstGeom prst="roundRect">
            <a:avLst>
              <a:gd name="adj" fmla="val 14823"/>
            </a:avLst>
          </a:prstGeom>
          <a:ln w="88900">
            <a:solidFill>
              <a:srgbClr val="E14854"/>
            </a:solidFill>
            <a:miter lim="400000"/>
          </a:ln>
        </p:spPr>
        <p:txBody>
          <a:bodyPr lIns="35719" tIns="35719" rIns="35719" bIns="35719"/>
          <a:lstStyle/>
          <a:p>
            <a:pPr defTabSz="321457">
              <a:defRPr sz="4800">
                <a:solidFill>
                  <a:srgbClr val="042C40"/>
                </a:solidFill>
                <a:latin typeface="Roboto Black"/>
                <a:ea typeface="Roboto Black"/>
                <a:cs typeface="Roboto Black"/>
                <a:sym typeface="Roboto Black"/>
              </a:defRPr>
            </a:pPr>
            <a:endParaRPr sz="3375"/>
          </a:p>
        </p:txBody>
      </p:sp>
      <p:sp>
        <p:nvSpPr>
          <p:cNvPr id="480" name="Shape 480"/>
          <p:cNvSpPr/>
          <p:nvPr/>
        </p:nvSpPr>
        <p:spPr>
          <a:xfrm>
            <a:off x="5813052" y="3330774"/>
            <a:ext cx="72200" cy="266933"/>
          </a:xfrm>
          <a:prstGeom prst="rect">
            <a:avLst/>
          </a:prstGeom>
          <a:ln w="12700">
            <a:miter lim="400000"/>
          </a:ln>
        </p:spPr>
        <p:txBody>
          <a:bodyPr wrap="none" lIns="35719" tIns="35719" rIns="35719" bIns="35719">
            <a:spAutoFit/>
          </a:bodyPr>
          <a:lstStyle/>
          <a:p>
            <a:endParaRPr sz="1266"/>
          </a:p>
        </p:txBody>
      </p:sp>
      <p:sp>
        <p:nvSpPr>
          <p:cNvPr id="481" name="Shape 481"/>
          <p:cNvSpPr/>
          <p:nvPr/>
        </p:nvSpPr>
        <p:spPr>
          <a:xfrm>
            <a:off x="3045882" y="5959348"/>
            <a:ext cx="6072188" cy="184009"/>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nchor="ctr">
            <a:spAutoFit/>
          </a:bodyPr>
          <a:lstStyle>
            <a:lvl1pPr defTabSz="457200">
              <a:defRPr sz="1200">
                <a:solidFill>
                  <a:srgbClr val="000000"/>
                </a:solidFill>
              </a:defRPr>
            </a:lvl1pPr>
          </a:lstStyle>
          <a:p>
            <a:r>
              <a:rPr sz="844"/>
              <a:t>Copyright © 2017 PowerSchool Group LLC, or its affiliates. All rights reserved.</a:t>
            </a:r>
          </a:p>
        </p:txBody>
      </p:sp>
      <p:sp>
        <p:nvSpPr>
          <p:cNvPr id="482" name="Shape 48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55268988"/>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Shapes (DO NOT USE)">
    <p:spTree>
      <p:nvGrpSpPr>
        <p:cNvPr id="1" name=""/>
        <p:cNvGrpSpPr/>
        <p:nvPr/>
      </p:nvGrpSpPr>
      <p:grpSpPr>
        <a:xfrm>
          <a:off x="0" y="0"/>
          <a:ext cx="0" cy="0"/>
          <a:chOff x="0" y="0"/>
          <a:chExt cx="0" cy="0"/>
        </a:xfrm>
      </p:grpSpPr>
      <p:grpSp>
        <p:nvGrpSpPr>
          <p:cNvPr id="492" name="Group 492"/>
          <p:cNvGrpSpPr/>
          <p:nvPr/>
        </p:nvGrpSpPr>
        <p:grpSpPr>
          <a:xfrm>
            <a:off x="1" y="6447234"/>
            <a:ext cx="12193238" cy="410766"/>
            <a:chOff x="0" y="0"/>
            <a:chExt cx="13006120" cy="584200"/>
          </a:xfrm>
        </p:grpSpPr>
        <p:sp>
          <p:nvSpPr>
            <p:cNvPr id="489" name="Shape 489"/>
            <p:cNvSpPr/>
            <p:nvPr/>
          </p:nvSpPr>
          <p:spPr>
            <a:xfrm>
              <a:off x="0" y="0"/>
              <a:ext cx="13004800" cy="584200"/>
            </a:xfrm>
            <a:prstGeom prst="rect">
              <a:avLst/>
            </a:prstGeom>
            <a:solidFill>
              <a:srgbClr val="364395"/>
            </a:solidFill>
            <a:ln w="25400" cap="flat">
              <a:noFill/>
              <a:miter lim="400000"/>
            </a:ln>
            <a:effectLst/>
          </p:spPr>
          <p:txBody>
            <a:bodyPr wrap="square" lIns="50800" tIns="50800" rIns="50800" bIns="50800" numCol="1" anchor="ctr">
              <a:noAutofit/>
            </a:bodyPr>
            <a:lstStyle/>
            <a:p>
              <a:pPr>
                <a:defRPr sz="4000">
                  <a:effectLst>
                    <a:outerShdw blurRad="38100" dist="12700" dir="5400000" rotWithShape="0">
                      <a:srgbClr val="000000">
                        <a:alpha val="50000"/>
                      </a:srgbClr>
                    </a:outerShdw>
                  </a:effectLst>
                  <a:latin typeface="Gill Sans"/>
                  <a:ea typeface="Gill Sans"/>
                  <a:cs typeface="Gill Sans"/>
                  <a:sym typeface="Gill Sans"/>
                </a:defRPr>
              </a:pPr>
              <a:endParaRPr sz="2812"/>
            </a:p>
          </p:txBody>
        </p:sp>
        <p:pic>
          <p:nvPicPr>
            <p:cNvPr id="490" name="Pearson.pdf"/>
            <p:cNvPicPr>
              <a:picLocks noChangeAspect="1"/>
            </p:cNvPicPr>
            <p:nvPr/>
          </p:nvPicPr>
          <p:blipFill>
            <a:blip r:embed="rId2">
              <a:extLst/>
            </a:blip>
            <a:stretch>
              <a:fillRect/>
            </a:stretch>
          </p:blipFill>
          <p:spPr>
            <a:xfrm>
              <a:off x="11047882" y="0"/>
              <a:ext cx="1958239" cy="584200"/>
            </a:xfrm>
            <a:prstGeom prst="rect">
              <a:avLst/>
            </a:prstGeom>
            <a:ln w="12700" cap="flat">
              <a:noFill/>
              <a:miter lim="400000"/>
            </a:ln>
            <a:effectLst/>
          </p:spPr>
        </p:pic>
        <p:pic>
          <p:nvPicPr>
            <p:cNvPr id="491" name="Always Learning.pdf"/>
            <p:cNvPicPr>
              <a:picLocks noChangeAspect="1"/>
            </p:cNvPicPr>
            <p:nvPr/>
          </p:nvPicPr>
          <p:blipFill>
            <a:blip r:embed="rId3">
              <a:extLst/>
            </a:blip>
            <a:stretch>
              <a:fillRect/>
            </a:stretch>
          </p:blipFill>
          <p:spPr>
            <a:xfrm>
              <a:off x="0" y="0"/>
              <a:ext cx="2262023" cy="584200"/>
            </a:xfrm>
            <a:prstGeom prst="rect">
              <a:avLst/>
            </a:prstGeom>
            <a:ln w="12700" cap="flat">
              <a:noFill/>
              <a:miter lim="400000"/>
            </a:ln>
            <a:effectLst/>
          </p:spPr>
        </p:pic>
      </p:grpSp>
      <p:pic>
        <p:nvPicPr>
          <p:cNvPr id="493" name="Screen shot 2011-03-10 at 9.35.39 AM.png"/>
          <p:cNvPicPr>
            <a:picLocks noChangeAspect="1"/>
          </p:cNvPicPr>
          <p:nvPr/>
        </p:nvPicPr>
        <p:blipFill>
          <a:blip r:embed="rId4">
            <a:extLst/>
          </a:blip>
          <a:stretch>
            <a:fillRect/>
          </a:stretch>
        </p:blipFill>
        <p:spPr>
          <a:xfrm>
            <a:off x="-285750" y="6165949"/>
            <a:ext cx="12635346" cy="678656"/>
          </a:xfrm>
          <a:prstGeom prst="rect">
            <a:avLst/>
          </a:prstGeom>
          <a:ln w="12700">
            <a:miter lim="400000"/>
          </a:ln>
        </p:spPr>
      </p:pic>
      <p:sp>
        <p:nvSpPr>
          <p:cNvPr id="494" name="Shape 494"/>
          <p:cNvSpPr/>
          <p:nvPr/>
        </p:nvSpPr>
        <p:spPr>
          <a:xfrm>
            <a:off x="6215063" y="3071812"/>
            <a:ext cx="1190625" cy="892969"/>
          </a:xfrm>
          <a:prstGeom prst="rect">
            <a:avLst/>
          </a:prstGeom>
          <a:ln w="25400">
            <a:solidFill>
              <a:srgbClr val="000000"/>
            </a:solidFill>
            <a:miter lim="400000"/>
          </a:ln>
        </p:spPr>
        <p:txBody>
          <a:bodyPr lIns="35719" tIns="35719" rIns="35719" bIns="35719" anchor="ctr"/>
          <a:lstStyle/>
          <a:p>
            <a:pPr>
              <a:defRPr sz="2400">
                <a:effectLst>
                  <a:outerShdw blurRad="38100" dist="12700" dir="5400000" rotWithShape="0">
                    <a:srgbClr val="000000">
                      <a:alpha val="50000"/>
                    </a:srgbClr>
                  </a:outerShdw>
                </a:effectLst>
              </a:defRPr>
            </a:pPr>
            <a:endParaRPr sz="1687"/>
          </a:p>
        </p:txBody>
      </p:sp>
      <p:sp>
        <p:nvSpPr>
          <p:cNvPr id="495" name="Shape 495"/>
          <p:cNvSpPr/>
          <p:nvPr/>
        </p:nvSpPr>
        <p:spPr>
          <a:xfrm>
            <a:off x="4191000" y="5473898"/>
            <a:ext cx="1190625" cy="892969"/>
          </a:xfrm>
          <a:prstGeom prst="roundRect">
            <a:avLst>
              <a:gd name="adj" fmla="val 15000"/>
            </a:avLst>
          </a:prstGeom>
          <a:ln w="25400">
            <a:solidFill>
              <a:srgbClr val="000000"/>
            </a:solidFill>
            <a:miter lim="400000"/>
          </a:ln>
        </p:spPr>
        <p:txBody>
          <a:bodyPr lIns="35719" tIns="35719" rIns="35719" bIns="35719" anchor="ctr"/>
          <a:lstStyle/>
          <a:p>
            <a:pPr>
              <a:defRPr sz="2400">
                <a:effectLst>
                  <a:outerShdw blurRad="38100" dist="12700" dir="5400000" rotWithShape="0">
                    <a:srgbClr val="000000">
                      <a:alpha val="50000"/>
                    </a:srgbClr>
                  </a:outerShdw>
                </a:effectLst>
              </a:defRPr>
            </a:pPr>
            <a:endParaRPr sz="1687"/>
          </a:p>
        </p:txBody>
      </p:sp>
      <p:sp>
        <p:nvSpPr>
          <p:cNvPr id="496" name="Shape 496"/>
          <p:cNvSpPr/>
          <p:nvPr/>
        </p:nvSpPr>
        <p:spPr>
          <a:xfrm>
            <a:off x="4191000" y="4313039"/>
            <a:ext cx="1190625" cy="892969"/>
          </a:xfrm>
          <a:prstGeom prst="ellipse">
            <a:avLst/>
          </a:prstGeom>
          <a:ln w="25400">
            <a:solidFill>
              <a:srgbClr val="000000"/>
            </a:solidFill>
            <a:miter lim="400000"/>
          </a:ln>
        </p:spPr>
        <p:txBody>
          <a:bodyPr lIns="35719" tIns="35719" rIns="35719" bIns="35719" anchor="ctr"/>
          <a:lstStyle/>
          <a:p>
            <a:pPr>
              <a:defRPr sz="2400">
                <a:effectLst>
                  <a:outerShdw blurRad="38100" dist="12700" dir="5400000" rotWithShape="0">
                    <a:srgbClr val="000000">
                      <a:alpha val="50000"/>
                    </a:srgbClr>
                  </a:outerShdw>
                </a:effectLst>
              </a:defRPr>
            </a:pPr>
            <a:endParaRPr sz="1687"/>
          </a:p>
        </p:txBody>
      </p:sp>
      <p:sp>
        <p:nvSpPr>
          <p:cNvPr id="497" name="Shape 497"/>
          <p:cNvSpPr/>
          <p:nvPr/>
        </p:nvSpPr>
        <p:spPr>
          <a:xfrm>
            <a:off x="4191000" y="3161109"/>
            <a:ext cx="1190625" cy="89296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0800" y="0"/>
                </a:lnTo>
                <a:close/>
              </a:path>
            </a:pathLst>
          </a:custGeom>
          <a:ln w="25400">
            <a:solidFill>
              <a:srgbClr val="000000"/>
            </a:solidFill>
            <a:miter lim="400000"/>
          </a:ln>
        </p:spPr>
        <p:txBody>
          <a:bodyPr lIns="35719" tIns="35719" rIns="35719" bIns="35719" anchor="ctr"/>
          <a:lstStyle/>
          <a:p>
            <a:pPr>
              <a:defRPr sz="2400">
                <a:effectLst>
                  <a:outerShdw blurRad="38100" dist="12700" dir="5400000" rotWithShape="0">
                    <a:srgbClr val="000000">
                      <a:alpha val="50000"/>
                    </a:srgbClr>
                  </a:outerShdw>
                </a:effectLst>
              </a:defRPr>
            </a:pPr>
            <a:endParaRPr sz="1687"/>
          </a:p>
        </p:txBody>
      </p:sp>
      <p:sp>
        <p:nvSpPr>
          <p:cNvPr id="498" name="Shape 498"/>
          <p:cNvSpPr/>
          <p:nvPr/>
        </p:nvSpPr>
        <p:spPr>
          <a:xfrm>
            <a:off x="4179094" y="1803797"/>
            <a:ext cx="1190625" cy="89296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ln w="25400">
            <a:solidFill>
              <a:srgbClr val="000000"/>
            </a:solidFill>
            <a:miter lim="400000"/>
          </a:ln>
        </p:spPr>
        <p:txBody>
          <a:bodyPr lIns="35719" tIns="35719" rIns="35719" bIns="35719" anchor="ctr"/>
          <a:lstStyle/>
          <a:p>
            <a:pPr>
              <a:defRPr sz="2400">
                <a:effectLst>
                  <a:outerShdw blurRad="38100" dist="12700" dir="5400000" rotWithShape="0">
                    <a:srgbClr val="000000">
                      <a:alpha val="50000"/>
                    </a:srgbClr>
                  </a:outerShdw>
                </a:effectLst>
              </a:defRPr>
            </a:pPr>
            <a:endParaRPr sz="1687"/>
          </a:p>
        </p:txBody>
      </p:sp>
      <p:sp>
        <p:nvSpPr>
          <p:cNvPr id="499" name="Shape 499"/>
          <p:cNvSpPr/>
          <p:nvPr/>
        </p:nvSpPr>
        <p:spPr>
          <a:xfrm>
            <a:off x="6215063" y="4313039"/>
            <a:ext cx="1190625" cy="892969"/>
          </a:xfrm>
          <a:prstGeom prst="rightArrow">
            <a:avLst>
              <a:gd name="adj1" fmla="val 32000"/>
              <a:gd name="adj2" fmla="val 44000"/>
            </a:avLst>
          </a:prstGeom>
          <a:ln w="25400">
            <a:solidFill>
              <a:srgbClr val="000000"/>
            </a:solidFill>
            <a:miter lim="400000"/>
          </a:ln>
        </p:spPr>
        <p:txBody>
          <a:bodyPr lIns="35719" tIns="35719" rIns="35719" bIns="35719" anchor="ctr"/>
          <a:lstStyle/>
          <a:p>
            <a:pPr>
              <a:defRPr sz="2400">
                <a:effectLst>
                  <a:outerShdw blurRad="38100" dist="12700" dir="5400000" rotWithShape="0">
                    <a:srgbClr val="000000">
                      <a:alpha val="50000"/>
                    </a:srgbClr>
                  </a:outerShdw>
                </a:effectLst>
              </a:defRPr>
            </a:pPr>
            <a:endParaRPr sz="1687"/>
          </a:p>
        </p:txBody>
      </p:sp>
      <p:sp>
        <p:nvSpPr>
          <p:cNvPr id="500" name="Shape 500"/>
          <p:cNvSpPr/>
          <p:nvPr/>
        </p:nvSpPr>
        <p:spPr>
          <a:xfrm>
            <a:off x="6215063" y="5456039"/>
            <a:ext cx="1190625" cy="892969"/>
          </a:xfrm>
          <a:prstGeom prst="leftRightArrow">
            <a:avLst>
              <a:gd name="adj1" fmla="val 32000"/>
              <a:gd name="adj2" fmla="val 44000"/>
            </a:avLst>
          </a:prstGeom>
          <a:ln w="25400">
            <a:solidFill>
              <a:srgbClr val="000000"/>
            </a:solidFill>
            <a:miter lim="400000"/>
          </a:ln>
        </p:spPr>
        <p:txBody>
          <a:bodyPr lIns="35719" tIns="35719" rIns="35719" bIns="35719" anchor="ctr"/>
          <a:lstStyle/>
          <a:p>
            <a:pPr>
              <a:defRPr sz="2400">
                <a:effectLst>
                  <a:outerShdw blurRad="38100" dist="12700" dir="5400000" rotWithShape="0">
                    <a:srgbClr val="000000">
                      <a:alpha val="50000"/>
                    </a:srgbClr>
                  </a:outerShdw>
                </a:effectLst>
              </a:defRPr>
            </a:pPr>
            <a:endParaRPr sz="1687"/>
          </a:p>
        </p:txBody>
      </p:sp>
      <p:sp>
        <p:nvSpPr>
          <p:cNvPr id="501" name="Shape 501"/>
          <p:cNvSpPr/>
          <p:nvPr/>
        </p:nvSpPr>
        <p:spPr>
          <a:xfrm>
            <a:off x="700317" y="1937742"/>
            <a:ext cx="369909" cy="266933"/>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spAutoFit/>
          </a:bodyPr>
          <a:lstStyle/>
          <a:p>
            <a:r>
              <a:rPr sz="1266"/>
              <a:t>Text</a:t>
            </a:r>
          </a:p>
        </p:txBody>
      </p:sp>
      <p:sp>
        <p:nvSpPr>
          <p:cNvPr id="502" name="Shape 502"/>
          <p:cNvSpPr/>
          <p:nvPr/>
        </p:nvSpPr>
        <p:spPr>
          <a:xfrm>
            <a:off x="6215063" y="2000250"/>
            <a:ext cx="1190625" cy="89296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25400">
            <a:solidFill>
              <a:srgbClr val="000000"/>
            </a:solidFill>
            <a:miter lim="400000"/>
          </a:ln>
        </p:spPr>
        <p:txBody>
          <a:bodyPr lIns="35719" tIns="35719" rIns="35719" bIns="35719" anchor="ctr"/>
          <a:lstStyle/>
          <a:p>
            <a:pPr>
              <a:defRPr sz="2400">
                <a:effectLst>
                  <a:outerShdw blurRad="38100" dist="12700" dir="5400000" rotWithShape="0">
                    <a:srgbClr val="000000">
                      <a:alpha val="50000"/>
                    </a:srgbClr>
                  </a:outerShdw>
                </a:effectLst>
              </a:defRPr>
            </a:pPr>
            <a:endParaRPr sz="1687"/>
          </a:p>
        </p:txBody>
      </p:sp>
      <p:sp>
        <p:nvSpPr>
          <p:cNvPr id="503" name="Shape 503"/>
          <p:cNvSpPr/>
          <p:nvPr/>
        </p:nvSpPr>
        <p:spPr>
          <a:xfrm>
            <a:off x="8643938" y="5464969"/>
            <a:ext cx="1190625" cy="892969"/>
          </a:xfrm>
          <a:prstGeom prst="wedgeEllipseCallout">
            <a:avLst>
              <a:gd name="adj1" fmla="val -70000"/>
              <a:gd name="adj2" fmla="val 50000"/>
            </a:avLst>
          </a:prstGeom>
          <a:ln w="25400">
            <a:solidFill>
              <a:srgbClr val="000000"/>
            </a:solidFill>
            <a:miter lim="400000"/>
          </a:ln>
        </p:spPr>
        <p:txBody>
          <a:bodyPr lIns="35719" tIns="35719" rIns="35719" bIns="35719" anchor="ctr"/>
          <a:lstStyle/>
          <a:p>
            <a:pPr>
              <a:defRPr sz="2400">
                <a:effectLst>
                  <a:outerShdw blurRad="38100" dist="12700" dir="5400000" rotWithShape="0">
                    <a:srgbClr val="000000">
                      <a:alpha val="50000"/>
                    </a:srgbClr>
                  </a:outerShdw>
                </a:effectLst>
              </a:defRPr>
            </a:pPr>
            <a:endParaRPr sz="1687"/>
          </a:p>
        </p:txBody>
      </p:sp>
      <p:sp>
        <p:nvSpPr>
          <p:cNvPr id="504" name="Shape 504"/>
          <p:cNvSpPr/>
          <p:nvPr/>
        </p:nvSpPr>
        <p:spPr>
          <a:xfrm>
            <a:off x="7941469" y="4313039"/>
            <a:ext cx="1785938" cy="892969"/>
          </a:xfrm>
          <a:custGeom>
            <a:avLst/>
            <a:gdLst/>
            <a:ahLst/>
            <a:cxnLst>
              <a:cxn ang="0">
                <a:pos x="wd2" y="hd2"/>
              </a:cxn>
              <a:cxn ang="5400000">
                <a:pos x="wd2" y="hd2"/>
              </a:cxn>
              <a:cxn ang="10800000">
                <a:pos x="wd2" y="hd2"/>
              </a:cxn>
              <a:cxn ang="16200000">
                <a:pos x="wd2" y="hd2"/>
              </a:cxn>
            </a:cxnLst>
            <a:rect l="0" t="0" r="r" b="b"/>
            <a:pathLst>
              <a:path w="21600" h="21600" extrusionOk="0">
                <a:moveTo>
                  <a:pt x="10080" y="0"/>
                </a:moveTo>
                <a:cubicBezTo>
                  <a:pt x="8489" y="0"/>
                  <a:pt x="7200" y="1934"/>
                  <a:pt x="7200" y="4320"/>
                </a:cubicBezTo>
                <a:lnTo>
                  <a:pt x="7200" y="8640"/>
                </a:lnTo>
                <a:lnTo>
                  <a:pt x="0" y="10800"/>
                </a:lnTo>
                <a:lnTo>
                  <a:pt x="7200" y="12960"/>
                </a:lnTo>
                <a:lnTo>
                  <a:pt x="7200" y="17280"/>
                </a:lnTo>
                <a:cubicBezTo>
                  <a:pt x="7200" y="19666"/>
                  <a:pt x="8489" y="21600"/>
                  <a:pt x="10080" y="21600"/>
                </a:cubicBezTo>
                <a:lnTo>
                  <a:pt x="18720" y="21600"/>
                </a:lnTo>
                <a:cubicBezTo>
                  <a:pt x="20311" y="21600"/>
                  <a:pt x="21600" y="19666"/>
                  <a:pt x="21600" y="17280"/>
                </a:cubicBezTo>
                <a:lnTo>
                  <a:pt x="21600" y="4320"/>
                </a:lnTo>
                <a:cubicBezTo>
                  <a:pt x="21600" y="1934"/>
                  <a:pt x="20311" y="0"/>
                  <a:pt x="18720" y="0"/>
                </a:cubicBezTo>
                <a:lnTo>
                  <a:pt x="10080" y="0"/>
                </a:lnTo>
                <a:close/>
              </a:path>
            </a:pathLst>
          </a:custGeom>
          <a:ln w="25400">
            <a:solidFill>
              <a:srgbClr val="000000"/>
            </a:solidFill>
            <a:miter lim="400000"/>
          </a:ln>
        </p:spPr>
        <p:txBody>
          <a:bodyPr lIns="35719" tIns="35719" rIns="35719" bIns="35719" anchor="ctr"/>
          <a:lstStyle/>
          <a:p>
            <a:pPr>
              <a:defRPr sz="2400">
                <a:effectLst>
                  <a:outerShdw blurRad="38100" dist="12700" dir="5400000" rotWithShape="0">
                    <a:srgbClr val="000000">
                      <a:alpha val="50000"/>
                    </a:srgbClr>
                  </a:outerShdw>
                </a:effectLst>
              </a:defRPr>
            </a:pPr>
            <a:endParaRPr sz="1687"/>
          </a:p>
        </p:txBody>
      </p:sp>
      <p:sp>
        <p:nvSpPr>
          <p:cNvPr id="505" name="Shape 505"/>
          <p:cNvSpPr/>
          <p:nvPr/>
        </p:nvSpPr>
        <p:spPr>
          <a:xfrm>
            <a:off x="8542105" y="3116461"/>
            <a:ext cx="1132352" cy="807698"/>
          </a:xfrm>
          <a:prstGeom prst="star5">
            <a:avLst>
              <a:gd name="adj" fmla="val 25000"/>
              <a:gd name="hf" fmla="val 105146"/>
              <a:gd name="vf" fmla="val 110557"/>
            </a:avLst>
          </a:prstGeom>
          <a:ln w="25400">
            <a:solidFill>
              <a:srgbClr val="000000"/>
            </a:solidFill>
            <a:miter lim="400000"/>
          </a:ln>
        </p:spPr>
        <p:txBody>
          <a:bodyPr lIns="35719" tIns="35719" rIns="35719" bIns="35719" anchor="ctr"/>
          <a:lstStyle/>
          <a:p>
            <a:pPr>
              <a:defRPr sz="2400">
                <a:effectLst>
                  <a:outerShdw blurRad="38100" dist="12700" dir="5400000" rotWithShape="0">
                    <a:srgbClr val="000000">
                      <a:alpha val="50000"/>
                    </a:srgbClr>
                  </a:outerShdw>
                </a:effectLst>
              </a:defRPr>
            </a:pPr>
            <a:endParaRPr sz="1687"/>
          </a:p>
        </p:txBody>
      </p:sp>
      <p:sp>
        <p:nvSpPr>
          <p:cNvPr id="506" name="Shape 506"/>
          <p:cNvSpPr/>
          <p:nvPr/>
        </p:nvSpPr>
        <p:spPr>
          <a:xfrm>
            <a:off x="8542105" y="2044898"/>
            <a:ext cx="1132352" cy="807698"/>
          </a:xfrm>
          <a:prstGeom prst="pentagon">
            <a:avLst/>
          </a:prstGeom>
          <a:ln w="25400">
            <a:solidFill>
              <a:srgbClr val="000000"/>
            </a:solidFill>
            <a:miter lim="400000"/>
          </a:ln>
        </p:spPr>
        <p:txBody>
          <a:bodyPr lIns="35719" tIns="35719" rIns="35719" bIns="35719" anchor="ctr"/>
          <a:lstStyle/>
          <a:p>
            <a:pPr>
              <a:defRPr sz="2400">
                <a:effectLst>
                  <a:outerShdw blurRad="38100" dist="12700" dir="5400000" rotWithShape="0">
                    <a:srgbClr val="000000">
                      <a:alpha val="50000"/>
                    </a:srgbClr>
                  </a:outerShdw>
                </a:effectLst>
              </a:defRPr>
            </a:pPr>
            <a:endParaRPr sz="1687"/>
          </a:p>
        </p:txBody>
      </p:sp>
      <p:sp>
        <p:nvSpPr>
          <p:cNvPr id="507" name="Shape 507"/>
          <p:cNvSpPr/>
          <p:nvPr/>
        </p:nvSpPr>
        <p:spPr>
          <a:xfrm>
            <a:off x="428625" y="3015258"/>
            <a:ext cx="1345406" cy="3214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655" y="11520"/>
                </a:lnTo>
                <a:lnTo>
                  <a:pt x="1473" y="12960"/>
                </a:lnTo>
                <a:lnTo>
                  <a:pt x="2455" y="21600"/>
                </a:lnTo>
                <a:lnTo>
                  <a:pt x="0" y="0"/>
                </a:lnTo>
                <a:close/>
              </a:path>
            </a:pathLst>
          </a:custGeom>
          <a:ln w="38100">
            <a:solidFill>
              <a:srgbClr val="000000"/>
            </a:solidFill>
            <a:miter lim="400000"/>
          </a:ln>
        </p:spPr>
        <p:txBody>
          <a:bodyPr lIns="35719" tIns="35719" rIns="35719" bIns="35719" anchor="ctr"/>
          <a:lstStyle/>
          <a:p>
            <a:pPr>
              <a:defRPr sz="2400">
                <a:solidFill>
                  <a:srgbClr val="000000"/>
                </a:solidFill>
              </a:defRPr>
            </a:pPr>
            <a:endParaRPr sz="1687"/>
          </a:p>
        </p:txBody>
      </p:sp>
      <p:graphicFrame>
        <p:nvGraphicFramePr>
          <p:cNvPr id="508" name="Table 508"/>
          <p:cNvGraphicFramePr/>
          <p:nvPr/>
        </p:nvGraphicFramePr>
        <p:xfrm>
          <a:off x="1178719" y="3348633"/>
          <a:ext cx="9822656" cy="2616398"/>
        </p:xfrm>
        <a:graphic>
          <a:graphicData uri="http://schemas.openxmlformats.org/drawingml/2006/table">
            <a:tbl>
              <a:tblPr/>
              <a:tblGrid>
                <a:gridCol w="3274219">
                  <a:extLst>
                    <a:ext uri="{9D8B030D-6E8A-4147-A177-3AD203B41FA5}">
                      <a16:colId xmlns:a16="http://schemas.microsoft.com/office/drawing/2014/main" xmlns="" val="20000"/>
                    </a:ext>
                  </a:extLst>
                </a:gridCol>
                <a:gridCol w="3274219">
                  <a:extLst>
                    <a:ext uri="{9D8B030D-6E8A-4147-A177-3AD203B41FA5}">
                      <a16:colId xmlns:a16="http://schemas.microsoft.com/office/drawing/2014/main" xmlns="" val="20001"/>
                    </a:ext>
                  </a:extLst>
                </a:gridCol>
                <a:gridCol w="3274219">
                  <a:extLst>
                    <a:ext uri="{9D8B030D-6E8A-4147-A177-3AD203B41FA5}">
                      <a16:colId xmlns:a16="http://schemas.microsoft.com/office/drawing/2014/main" xmlns="" val="20002"/>
                    </a:ext>
                  </a:extLst>
                </a:gridCol>
              </a:tblGrid>
              <a:tr h="872132">
                <a:tc>
                  <a:txBody>
                    <a:bodyPr/>
                    <a:lstStyle/>
                    <a:p>
                      <a:pPr defTabSz="914400">
                        <a:tabLst>
                          <a:tab pos="914400" algn="l"/>
                        </a:tabLst>
                        <a:defRPr sz="2400">
                          <a:latin typeface="Verdana"/>
                          <a:ea typeface="Verdana"/>
                          <a:cs typeface="Verdana"/>
                        </a:defRPr>
                      </a:pPr>
                      <a:endParaRPr sz="1700"/>
                    </a:p>
                  </a:txBody>
                  <a:tcPr marL="47625" marR="47625" marT="35719" marB="35719" anchor="ctr" horzOverflow="overflow"/>
                </a:tc>
                <a:tc>
                  <a:txBody>
                    <a:bodyPr/>
                    <a:lstStyle/>
                    <a:p>
                      <a:pPr defTabSz="914400">
                        <a:tabLst>
                          <a:tab pos="914400" algn="l"/>
                        </a:tabLst>
                        <a:defRPr sz="2400">
                          <a:latin typeface="Verdana"/>
                          <a:ea typeface="Verdana"/>
                          <a:cs typeface="Verdana"/>
                        </a:defRPr>
                      </a:pPr>
                      <a:endParaRPr sz="1700"/>
                    </a:p>
                  </a:txBody>
                  <a:tcPr marL="47625" marR="47625" marT="35719" marB="35719" anchor="ctr" horzOverflow="overflow"/>
                </a:tc>
                <a:tc>
                  <a:txBody>
                    <a:bodyPr/>
                    <a:lstStyle/>
                    <a:p>
                      <a:pPr defTabSz="914400">
                        <a:tabLst>
                          <a:tab pos="914400" algn="l"/>
                        </a:tabLst>
                        <a:defRPr sz="2400">
                          <a:latin typeface="Verdana"/>
                          <a:ea typeface="Verdana"/>
                          <a:cs typeface="Verdana"/>
                        </a:defRPr>
                      </a:pPr>
                      <a:endParaRPr sz="1700"/>
                    </a:p>
                  </a:txBody>
                  <a:tcPr marL="47625" marR="47625" marT="35719" marB="35719" anchor="ctr" horzOverflow="overflow"/>
                </a:tc>
                <a:extLst>
                  <a:ext uri="{0D108BD9-81ED-4DB2-BD59-A6C34878D82A}">
                    <a16:rowId xmlns:a16="http://schemas.microsoft.com/office/drawing/2014/main" xmlns="" val="10000"/>
                  </a:ext>
                </a:extLst>
              </a:tr>
              <a:tr h="872132">
                <a:tc>
                  <a:txBody>
                    <a:bodyPr/>
                    <a:lstStyle/>
                    <a:p>
                      <a:pPr defTabSz="914400">
                        <a:tabLst>
                          <a:tab pos="914400" algn="l"/>
                        </a:tabLst>
                        <a:defRPr sz="2400">
                          <a:latin typeface="Verdana"/>
                          <a:ea typeface="Verdana"/>
                          <a:cs typeface="Verdana"/>
                        </a:defRPr>
                      </a:pPr>
                      <a:endParaRPr sz="1700"/>
                    </a:p>
                  </a:txBody>
                  <a:tcPr marL="47625" marR="47625" marT="35719" marB="35719" anchor="ctr" horzOverflow="overflow"/>
                </a:tc>
                <a:tc>
                  <a:txBody>
                    <a:bodyPr/>
                    <a:lstStyle/>
                    <a:p>
                      <a:pPr defTabSz="914400">
                        <a:tabLst>
                          <a:tab pos="914400" algn="l"/>
                        </a:tabLst>
                        <a:defRPr sz="2400">
                          <a:latin typeface="Verdana"/>
                          <a:ea typeface="Verdana"/>
                          <a:cs typeface="Verdana"/>
                        </a:defRPr>
                      </a:pPr>
                      <a:endParaRPr sz="1700"/>
                    </a:p>
                  </a:txBody>
                  <a:tcPr marL="47625" marR="47625" marT="35719" marB="35719" anchor="ctr" horzOverflow="overflow"/>
                </a:tc>
                <a:tc>
                  <a:txBody>
                    <a:bodyPr/>
                    <a:lstStyle/>
                    <a:p>
                      <a:pPr defTabSz="914400">
                        <a:tabLst>
                          <a:tab pos="914400" algn="l"/>
                        </a:tabLst>
                        <a:defRPr sz="2400">
                          <a:latin typeface="Verdana"/>
                          <a:ea typeface="Verdana"/>
                          <a:cs typeface="Verdana"/>
                        </a:defRPr>
                      </a:pPr>
                      <a:endParaRPr sz="1700"/>
                    </a:p>
                  </a:txBody>
                  <a:tcPr marL="47625" marR="47625" marT="35719" marB="35719" anchor="ctr" horzOverflow="overflow"/>
                </a:tc>
                <a:extLst>
                  <a:ext uri="{0D108BD9-81ED-4DB2-BD59-A6C34878D82A}">
                    <a16:rowId xmlns:a16="http://schemas.microsoft.com/office/drawing/2014/main" xmlns="" val="10001"/>
                  </a:ext>
                </a:extLst>
              </a:tr>
              <a:tr h="872132">
                <a:tc>
                  <a:txBody>
                    <a:bodyPr/>
                    <a:lstStyle/>
                    <a:p>
                      <a:pPr defTabSz="914400">
                        <a:tabLst>
                          <a:tab pos="914400" algn="l"/>
                        </a:tabLst>
                        <a:defRPr sz="2400">
                          <a:latin typeface="Verdana"/>
                          <a:ea typeface="Verdana"/>
                          <a:cs typeface="Verdana"/>
                        </a:defRPr>
                      </a:pPr>
                      <a:endParaRPr sz="1700"/>
                    </a:p>
                  </a:txBody>
                  <a:tcPr marL="47625" marR="47625" marT="35719" marB="35719" anchor="ctr" horzOverflow="overflow"/>
                </a:tc>
                <a:tc>
                  <a:txBody>
                    <a:bodyPr/>
                    <a:lstStyle/>
                    <a:p>
                      <a:pPr defTabSz="914400">
                        <a:tabLst>
                          <a:tab pos="914400" algn="l"/>
                        </a:tabLst>
                        <a:defRPr sz="2400">
                          <a:latin typeface="Verdana"/>
                          <a:ea typeface="Verdana"/>
                          <a:cs typeface="Verdana"/>
                        </a:defRPr>
                      </a:pPr>
                      <a:endParaRPr sz="1700"/>
                    </a:p>
                  </a:txBody>
                  <a:tcPr marL="47625" marR="47625" marT="35719" marB="35719" anchor="ctr" horzOverflow="overflow"/>
                </a:tc>
                <a:tc>
                  <a:txBody>
                    <a:bodyPr/>
                    <a:lstStyle/>
                    <a:p>
                      <a:pPr defTabSz="914400">
                        <a:tabLst>
                          <a:tab pos="914400" algn="l"/>
                        </a:tabLst>
                        <a:defRPr sz="2400">
                          <a:latin typeface="Verdana"/>
                          <a:ea typeface="Verdana"/>
                          <a:cs typeface="Verdana"/>
                        </a:defRPr>
                      </a:pPr>
                      <a:endParaRPr sz="1700"/>
                    </a:p>
                  </a:txBody>
                  <a:tcPr marL="47625" marR="47625" marT="35719" marB="35719" anchor="ctr" horzOverflow="overflow"/>
                </a:tc>
                <a:extLst>
                  <a:ext uri="{0D108BD9-81ED-4DB2-BD59-A6C34878D82A}">
                    <a16:rowId xmlns:a16="http://schemas.microsoft.com/office/drawing/2014/main" xmlns="" val="10002"/>
                  </a:ext>
                </a:extLst>
              </a:tr>
            </a:tbl>
          </a:graphicData>
        </a:graphic>
      </p:graphicFrame>
      <p:sp>
        <p:nvSpPr>
          <p:cNvPr id="509" name="Shape 509"/>
          <p:cNvSpPr>
            <a:spLocks noGrp="1"/>
          </p:cNvSpPr>
          <p:nvPr>
            <p:ph type="title"/>
          </p:nvPr>
        </p:nvSpPr>
        <p:spPr>
          <a:xfrm>
            <a:off x="476250" y="526852"/>
            <a:ext cx="11239500" cy="678656"/>
          </a:xfrm>
          <a:prstGeom prst="rect">
            <a:avLst/>
          </a:prstGeom>
        </p:spPr>
        <p:txBody>
          <a:bodyPr/>
          <a:lstStyle/>
          <a:p>
            <a:r>
              <a:t>Title Text</a:t>
            </a:r>
          </a:p>
        </p:txBody>
      </p:sp>
      <p:sp>
        <p:nvSpPr>
          <p:cNvPr id="510" name="Shape 510"/>
          <p:cNvSpPr>
            <a:spLocks noGrp="1"/>
          </p:cNvSpPr>
          <p:nvPr>
            <p:ph type="sldNum" sz="quarter" idx="2"/>
          </p:nvPr>
        </p:nvSpPr>
        <p:spPr>
          <a:xfrm>
            <a:off x="166688" y="6536531"/>
            <a:ext cx="234038" cy="2325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887854"/>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1_Breadcrumbs-Center">
    <p:spTree>
      <p:nvGrpSpPr>
        <p:cNvPr id="1" name=""/>
        <p:cNvGrpSpPr/>
        <p:nvPr/>
      </p:nvGrpSpPr>
      <p:grpSpPr>
        <a:xfrm>
          <a:off x="0" y="0"/>
          <a:ext cx="0" cy="0"/>
          <a:chOff x="0" y="0"/>
          <a:chExt cx="0" cy="0"/>
        </a:xfrm>
      </p:grpSpPr>
      <p:grpSp>
        <p:nvGrpSpPr>
          <p:cNvPr id="520" name="Group 520"/>
          <p:cNvGrpSpPr/>
          <p:nvPr/>
        </p:nvGrpSpPr>
        <p:grpSpPr>
          <a:xfrm>
            <a:off x="0" y="6366867"/>
            <a:ext cx="12192000" cy="491133"/>
            <a:chOff x="0" y="0"/>
            <a:chExt cx="13004800" cy="698500"/>
          </a:xfrm>
        </p:grpSpPr>
        <p:sp>
          <p:nvSpPr>
            <p:cNvPr id="517" name="Shape 517"/>
            <p:cNvSpPr/>
            <p:nvPr/>
          </p:nvSpPr>
          <p:spPr>
            <a:xfrm>
              <a:off x="0" y="63500"/>
              <a:ext cx="13004800" cy="635000"/>
            </a:xfrm>
            <a:prstGeom prst="rect">
              <a:avLst/>
            </a:prstGeom>
            <a:solidFill>
              <a:srgbClr val="0D2D40"/>
            </a:solidFill>
            <a:ln w="25400" cap="flat">
              <a:noFill/>
              <a:miter lim="400000"/>
            </a:ln>
            <a:effectLst/>
          </p:spPr>
          <p:txBody>
            <a:bodyPr wrap="square" lIns="50800" tIns="50800" rIns="50800" bIns="50800" numCol="1" anchor="t">
              <a:noAutofit/>
            </a:bodyPr>
            <a:lstStyle/>
            <a:p>
              <a:pPr>
                <a:defRPr sz="4000">
                  <a:effectLst>
                    <a:outerShdw blurRad="38100" dist="12700" dir="5400000" rotWithShape="0">
                      <a:srgbClr val="000000">
                        <a:alpha val="50000"/>
                      </a:srgbClr>
                    </a:outerShdw>
                  </a:effectLst>
                  <a:latin typeface="Gill Sans"/>
                  <a:ea typeface="Gill Sans"/>
                  <a:cs typeface="Gill Sans"/>
                  <a:sym typeface="Gill Sans"/>
                </a:defRPr>
              </a:pPr>
              <a:endParaRPr sz="2812"/>
            </a:p>
          </p:txBody>
        </p:sp>
        <p:pic>
          <p:nvPicPr>
            <p:cNvPr id="518" name="ps_logo_horizontal_white.pdf"/>
            <p:cNvPicPr>
              <a:picLocks noChangeAspect="1"/>
            </p:cNvPicPr>
            <p:nvPr/>
          </p:nvPicPr>
          <p:blipFill>
            <a:blip r:embed="rId2">
              <a:extLst/>
            </a:blip>
            <a:stretch>
              <a:fillRect/>
            </a:stretch>
          </p:blipFill>
          <p:spPr>
            <a:xfrm>
              <a:off x="11042650" y="213989"/>
              <a:ext cx="1777937" cy="342901"/>
            </a:xfrm>
            <a:prstGeom prst="rect">
              <a:avLst/>
            </a:prstGeom>
            <a:ln w="12700" cap="flat">
              <a:noFill/>
              <a:miter lim="400000"/>
            </a:ln>
            <a:effectLst/>
          </p:spPr>
        </p:pic>
        <p:pic>
          <p:nvPicPr>
            <p:cNvPr id="519" name="Horizontal Gradient Bar 1024.pdf"/>
            <p:cNvPicPr>
              <a:picLocks noChangeAspect="1"/>
            </p:cNvPicPr>
            <p:nvPr/>
          </p:nvPicPr>
          <p:blipFill>
            <a:blip r:embed="rId3">
              <a:extLst/>
            </a:blip>
            <a:stretch>
              <a:fillRect/>
            </a:stretch>
          </p:blipFill>
          <p:spPr>
            <a:xfrm>
              <a:off x="0" y="0"/>
              <a:ext cx="13004800" cy="63500"/>
            </a:xfrm>
            <a:prstGeom prst="rect">
              <a:avLst/>
            </a:prstGeom>
            <a:ln w="12700" cap="flat">
              <a:noFill/>
              <a:miter lim="400000"/>
            </a:ln>
            <a:effectLst/>
          </p:spPr>
        </p:pic>
      </p:grpSp>
      <p:sp>
        <p:nvSpPr>
          <p:cNvPr id="521" name="Shape 521"/>
          <p:cNvSpPr>
            <a:spLocks noGrp="1"/>
          </p:cNvSpPr>
          <p:nvPr>
            <p:ph type="body" sz="quarter" idx="13"/>
          </p:nvPr>
        </p:nvSpPr>
        <p:spPr>
          <a:xfrm>
            <a:off x="546989" y="5851922"/>
            <a:ext cx="11098023" cy="362215"/>
          </a:xfrm>
          <a:prstGeom prst="rect">
            <a:avLst/>
          </a:prstGeom>
        </p:spPr>
        <p:txBody>
          <a:bodyPr>
            <a:spAutoFit/>
          </a:bodyPr>
          <a:lstStyle>
            <a:lvl1pPr marL="0" indent="0" algn="ctr">
              <a:buSzTx/>
              <a:buNone/>
              <a:defRPr sz="1687"/>
            </a:lvl1pPr>
          </a:lstStyle>
          <a:p>
            <a:r>
              <a:t>Breadcrumbs &gt; Breadcrumbs &gt; Breadcrumbs</a:t>
            </a:r>
          </a:p>
        </p:txBody>
      </p:sp>
      <p:sp>
        <p:nvSpPr>
          <p:cNvPr id="522" name="Shape 522"/>
          <p:cNvSpPr>
            <a:spLocks noGrp="1"/>
          </p:cNvSpPr>
          <p:nvPr>
            <p:ph type="title"/>
          </p:nvPr>
        </p:nvSpPr>
        <p:spPr>
          <a:prstGeom prst="rect">
            <a:avLst/>
          </a:prstGeom>
        </p:spPr>
        <p:txBody>
          <a:bodyPr/>
          <a:lstStyle/>
          <a:p>
            <a:r>
              <a:t>Title Text</a:t>
            </a:r>
          </a:p>
        </p:txBody>
      </p:sp>
      <p:sp>
        <p:nvSpPr>
          <p:cNvPr id="523" name="Shape 523"/>
          <p:cNvSpPr>
            <a:spLocks noGrp="1"/>
          </p:cNvSpPr>
          <p:nvPr>
            <p:ph type="body" sz="quarter" idx="1"/>
          </p:nvPr>
        </p:nvSpPr>
        <p:spPr>
          <a:xfrm>
            <a:off x="511969" y="1341576"/>
            <a:ext cx="11168063" cy="1458597"/>
          </a:xfrm>
          <a:prstGeom prst="rect">
            <a:avLst/>
          </a:prstGeom>
        </p:spPr>
        <p:txBody>
          <a:bodyPr/>
          <a:lstStyle>
            <a:lvl1pPr marL="357175"/>
            <a:lvl2pPr marL="714350"/>
            <a:lvl3pPr marL="1071524"/>
            <a:lvl4pPr marL="1428699"/>
            <a:lvl5pPr marL="1785874"/>
          </a:lstStyle>
          <a:p>
            <a:r>
              <a:t>Body Level One</a:t>
            </a:r>
          </a:p>
          <a:p>
            <a:pPr lvl="1"/>
            <a:r>
              <a:t>Body Level Two</a:t>
            </a:r>
          </a:p>
          <a:p>
            <a:pPr lvl="2"/>
            <a:r>
              <a:t>Body Level Three</a:t>
            </a:r>
          </a:p>
          <a:p>
            <a:pPr lvl="3"/>
            <a:r>
              <a:t>Body Level Four</a:t>
            </a:r>
          </a:p>
          <a:p>
            <a:pPr lvl="4"/>
            <a:r>
              <a:t>Body Level Five</a:t>
            </a:r>
          </a:p>
        </p:txBody>
      </p:sp>
      <p:sp>
        <p:nvSpPr>
          <p:cNvPr id="524" name="Shape 524"/>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49585972"/>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7"/>
          <p:cNvSpPr>
            <a:spLocks noGrp="1"/>
          </p:cNvSpPr>
          <p:nvPr>
            <p:ph type="title"/>
          </p:nvPr>
        </p:nvSpPr>
        <p:spPr>
          <a:xfrm>
            <a:off x="0" y="2422528"/>
            <a:ext cx="121920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7308150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5A81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739247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E1485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59326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7DB55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888157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
  <p:cSld name="Breadcrumbs-Center">
    <p:spTree>
      <p:nvGrpSpPr>
        <p:cNvPr id="1" name=""/>
        <p:cNvGrpSpPr/>
        <p:nvPr/>
      </p:nvGrpSpPr>
      <p:grpSpPr>
        <a:xfrm>
          <a:off x="0" y="0"/>
          <a:ext cx="0" cy="0"/>
          <a:chOff x="0" y="0"/>
          <a:chExt cx="0" cy="0"/>
        </a:xfrm>
      </p:grpSpPr>
      <p:sp>
        <p:nvSpPr>
          <p:cNvPr id="117" name="Shape 117"/>
          <p:cNvSpPr>
            <a:spLocks noGrp="1"/>
          </p:cNvSpPr>
          <p:nvPr>
            <p:ph type="title"/>
          </p:nvPr>
        </p:nvSpPr>
        <p:spPr>
          <a:prstGeom prst="rect">
            <a:avLst/>
          </a:prstGeom>
        </p:spPr>
        <p:txBody>
          <a:bodyPr/>
          <a:lstStyle/>
          <a:p>
            <a:r>
              <a:t>Title Text</a:t>
            </a:r>
          </a:p>
        </p:txBody>
      </p:sp>
      <p:grpSp>
        <p:nvGrpSpPr>
          <p:cNvPr id="121" name="Group 121"/>
          <p:cNvGrpSpPr/>
          <p:nvPr/>
        </p:nvGrpSpPr>
        <p:grpSpPr>
          <a:xfrm>
            <a:off x="0" y="6366868"/>
            <a:ext cx="12192000" cy="491133"/>
            <a:chOff x="0" y="0"/>
            <a:chExt cx="13004800" cy="698500"/>
          </a:xfrm>
        </p:grpSpPr>
        <p:sp>
          <p:nvSpPr>
            <p:cNvPr id="118" name="Shape 118"/>
            <p:cNvSpPr/>
            <p:nvPr/>
          </p:nvSpPr>
          <p:spPr>
            <a:xfrm>
              <a:off x="0" y="63500"/>
              <a:ext cx="13004800" cy="635000"/>
            </a:xfrm>
            <a:prstGeom prst="rect">
              <a:avLst/>
            </a:prstGeom>
            <a:solidFill>
              <a:srgbClr val="0D2D40"/>
            </a:solidFill>
            <a:ln w="25400" cap="flat">
              <a:noFill/>
              <a:miter lim="400000"/>
            </a:ln>
            <a:effectLst/>
          </p:spPr>
          <p:txBody>
            <a:bodyPr wrap="square" lIns="50800" tIns="50800" rIns="50800" bIns="50800" numCol="1" anchor="t">
              <a:noAutofit/>
            </a:bodyPr>
            <a:lstStyle/>
            <a:p>
              <a:pPr>
                <a:defRPr sz="4000">
                  <a:effectLst>
                    <a:outerShdw blurRad="38100" dist="12700" dir="5400000" rotWithShape="0">
                      <a:srgbClr val="000000">
                        <a:alpha val="50000"/>
                      </a:srgbClr>
                    </a:outerShdw>
                  </a:effectLst>
                  <a:latin typeface="Gill Sans"/>
                  <a:ea typeface="Gill Sans"/>
                  <a:cs typeface="Gill Sans"/>
                  <a:sym typeface="Gill Sans"/>
                </a:defRPr>
              </a:pPr>
              <a:endParaRPr sz="2812"/>
            </a:p>
          </p:txBody>
        </p:sp>
        <p:pic>
          <p:nvPicPr>
            <p:cNvPr id="119" name="ps_logo_horizontal_white.pdf"/>
            <p:cNvPicPr>
              <a:picLocks noChangeAspect="1"/>
            </p:cNvPicPr>
            <p:nvPr/>
          </p:nvPicPr>
          <p:blipFill>
            <a:blip r:embed="rId2">
              <a:extLst/>
            </a:blip>
            <a:stretch>
              <a:fillRect/>
            </a:stretch>
          </p:blipFill>
          <p:spPr>
            <a:xfrm>
              <a:off x="11042650" y="213989"/>
              <a:ext cx="1777937" cy="342901"/>
            </a:xfrm>
            <a:prstGeom prst="rect">
              <a:avLst/>
            </a:prstGeom>
            <a:ln w="12700" cap="flat">
              <a:noFill/>
              <a:miter lim="400000"/>
            </a:ln>
            <a:effectLst/>
          </p:spPr>
        </p:pic>
        <p:pic>
          <p:nvPicPr>
            <p:cNvPr id="120" name="Horizontal Gradient Bar 1024.pdf"/>
            <p:cNvPicPr>
              <a:picLocks noChangeAspect="1"/>
            </p:cNvPicPr>
            <p:nvPr/>
          </p:nvPicPr>
          <p:blipFill>
            <a:blip r:embed="rId3">
              <a:extLst/>
            </a:blip>
            <a:stretch>
              <a:fillRect/>
            </a:stretch>
          </p:blipFill>
          <p:spPr>
            <a:xfrm>
              <a:off x="0" y="0"/>
              <a:ext cx="13004800" cy="63500"/>
            </a:xfrm>
            <a:prstGeom prst="rect">
              <a:avLst/>
            </a:prstGeom>
            <a:ln w="12700" cap="flat">
              <a:noFill/>
              <a:miter lim="400000"/>
            </a:ln>
            <a:effectLst/>
          </p:spPr>
        </p:pic>
      </p:grpSp>
      <p:sp>
        <p:nvSpPr>
          <p:cNvPr id="122" name="Shape 122"/>
          <p:cNvSpPr>
            <a:spLocks noGrp="1"/>
          </p:cNvSpPr>
          <p:nvPr>
            <p:ph type="body" sz="quarter" idx="13"/>
          </p:nvPr>
        </p:nvSpPr>
        <p:spPr>
          <a:xfrm>
            <a:off x="546990" y="5851923"/>
            <a:ext cx="11098023" cy="330399"/>
          </a:xfrm>
          <a:prstGeom prst="rect">
            <a:avLst/>
          </a:prstGeom>
        </p:spPr>
        <p:txBody>
          <a:bodyPr>
            <a:spAutoFit/>
          </a:bodyPr>
          <a:lstStyle>
            <a:lvl1pPr marL="0" indent="0" algn="ctr">
              <a:buSzTx/>
              <a:buNone/>
              <a:defRPr sz="1687"/>
            </a:lvl1pPr>
          </a:lstStyle>
          <a:p>
            <a:r>
              <a:t>Breadcrumbs &gt; Breadcrumbs &gt; Breadcrumbs</a:t>
            </a:r>
          </a:p>
        </p:txBody>
      </p:sp>
      <p:sp>
        <p:nvSpPr>
          <p:cNvPr id="123" name="Shape 123"/>
          <p:cNvSpPr>
            <a:spLocks noGrp="1"/>
          </p:cNvSpPr>
          <p:nvPr>
            <p:ph type="body" sz="quarter" idx="1"/>
          </p:nvPr>
        </p:nvSpPr>
        <p:spPr>
          <a:xfrm>
            <a:off x="511969" y="1341577"/>
            <a:ext cx="11168064" cy="1458597"/>
          </a:xfrm>
          <a:prstGeom prst="rect">
            <a:avLst/>
          </a:prstGeom>
        </p:spPr>
        <p:txBody>
          <a:bodyPr/>
          <a:lstStyle>
            <a:lvl1pPr marL="357175"/>
            <a:lvl2pPr marL="714350"/>
            <a:lvl3pPr marL="1071524"/>
            <a:lvl4pPr marL="1428699"/>
            <a:lvl5pPr marL="1785874"/>
          </a:lstStyle>
          <a:p>
            <a:r>
              <a:t>Body Level One</a:t>
            </a:r>
          </a:p>
          <a:p>
            <a:pPr lvl="1"/>
            <a:r>
              <a:t>Body Level Two</a:t>
            </a:r>
          </a:p>
          <a:p>
            <a:pPr lvl="2"/>
            <a:r>
              <a:t>Body Level Three</a:t>
            </a:r>
          </a:p>
          <a:p>
            <a:pPr lvl="3"/>
            <a:r>
              <a:t>Body Level Four</a:t>
            </a:r>
          </a:p>
          <a:p>
            <a:pPr lvl="4"/>
            <a:r>
              <a:t>Body Level Five</a:t>
            </a:r>
          </a:p>
        </p:txBody>
      </p:sp>
      <p:sp>
        <p:nvSpPr>
          <p:cNvPr id="124" name="Shape 124"/>
          <p:cNvSpPr>
            <a:spLocks noGrp="1"/>
          </p:cNvSpPr>
          <p:nvPr>
            <p:ph type="sldNum" sz="quarter" idx="2"/>
          </p:nvPr>
        </p:nvSpPr>
        <p:spPr>
          <a:xfrm>
            <a:off x="59533" y="6536532"/>
            <a:ext cx="288820" cy="205383"/>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8545845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H) Blank">
    <p:spTree>
      <p:nvGrpSpPr>
        <p:cNvPr id="1" name=""/>
        <p:cNvGrpSpPr/>
        <p:nvPr/>
      </p:nvGrpSpPr>
      <p:grpSpPr>
        <a:xfrm>
          <a:off x="0" y="0"/>
          <a:ext cx="0" cy="0"/>
          <a:chOff x="0" y="0"/>
          <a:chExt cx="0" cy="0"/>
        </a:xfrm>
      </p:grpSpPr>
      <p:sp>
        <p:nvSpPr>
          <p:cNvPr id="78" name="Shape 78"/>
          <p:cNvSpPr>
            <a:spLocks noGrp="1"/>
          </p:cNvSpPr>
          <p:nvPr>
            <p:ph type="sldNum" sz="quarter" idx="2"/>
          </p:nvPr>
        </p:nvSpPr>
        <p:spPr>
          <a:prstGeom prst="rect">
            <a:avLst/>
          </a:prstGeom>
        </p:spPr>
        <p:txBody>
          <a:bodyPr/>
          <a:lstStyle>
            <a:lvl1pPr>
              <a:tabLst>
                <a:tab pos="720090" algn="l"/>
              </a:tabLst>
            </a:lvl1pPr>
          </a:lstStyle>
          <a:p>
            <a:fld id="{86CB4B4D-7CA3-9044-876B-883B54F8677D}" type="slidenum">
              <a:t>‹#›</a:t>
            </a:fld>
            <a:endParaRPr/>
          </a:p>
        </p:txBody>
      </p:sp>
    </p:spTree>
    <p:extLst>
      <p:ext uri="{BB962C8B-B14F-4D97-AF65-F5344CB8AC3E}">
        <p14:creationId xmlns:p14="http://schemas.microsoft.com/office/powerpoint/2010/main" val="2556241494"/>
      </p:ext>
    </p:extLst>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42D40"/>
        </a:solid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965267" y="312745"/>
            <a:ext cx="7918623" cy="3055943"/>
          </a:xfrm>
          <a:prstGeom prst="rect">
            <a:avLst/>
          </a:prstGeom>
        </p:spPr>
        <p:txBody>
          <a:bodyPr vert="horz" lIns="91440" tIns="45720" rIns="91440" bIns="45720" rtlCol="0" anchor="b" anchorCtr="0">
            <a:normAutofit/>
          </a:bodyPr>
          <a:lstStyle>
            <a:lvl1pPr>
              <a:defRPr>
                <a:solidFill>
                  <a:schemeClr val="bg1"/>
                </a:solidFill>
                <a:latin typeface="Verdana" charset="0"/>
                <a:ea typeface="Verdana" charset="0"/>
                <a:cs typeface="Verdana" charset="0"/>
              </a:defRPr>
            </a:lvl1pPr>
          </a:lstStyle>
          <a:p>
            <a:r>
              <a:rPr lang="en-US"/>
              <a:t>Click to edit Master title style</a:t>
            </a:r>
          </a:p>
        </p:txBody>
      </p:sp>
      <p:pic>
        <p:nvPicPr>
          <p:cNvPr id="6" name="Picture 5"/>
          <p:cNvPicPr>
            <a:picLocks/>
          </p:cNvPicPr>
          <p:nvPr userDrawn="1"/>
        </p:nvPicPr>
        <p:blipFill>
          <a:blip r:embed="rId2"/>
          <a:stretch>
            <a:fillRect/>
          </a:stretch>
        </p:blipFill>
        <p:spPr>
          <a:xfrm>
            <a:off x="3405604" y="2421522"/>
            <a:ext cx="59539" cy="2233876"/>
          </a:xfrm>
          <a:prstGeom prst="rect">
            <a:avLst/>
          </a:prstGeom>
        </p:spPr>
      </p:pic>
      <p:pic>
        <p:nvPicPr>
          <p:cNvPr id="7" name="Picture 6"/>
          <p:cNvPicPr>
            <a:picLocks noChangeAspect="1"/>
          </p:cNvPicPr>
          <p:nvPr userDrawn="1"/>
        </p:nvPicPr>
        <p:blipFill>
          <a:blip r:embed="rId3"/>
          <a:stretch>
            <a:fillRect/>
          </a:stretch>
        </p:blipFill>
        <p:spPr>
          <a:xfrm>
            <a:off x="666831" y="2805749"/>
            <a:ext cx="2107664" cy="1198170"/>
          </a:xfrm>
          <a:prstGeom prst="rect">
            <a:avLst/>
          </a:prstGeom>
          <a:noFill/>
          <a:ln>
            <a:noFill/>
          </a:ln>
        </p:spPr>
      </p:pic>
      <p:sp>
        <p:nvSpPr>
          <p:cNvPr id="9" name="Text Placeholder 8"/>
          <p:cNvSpPr>
            <a:spLocks noGrp="1"/>
          </p:cNvSpPr>
          <p:nvPr>
            <p:ph type="body" sz="quarter" idx="10"/>
          </p:nvPr>
        </p:nvSpPr>
        <p:spPr>
          <a:xfrm>
            <a:off x="3965267" y="3842270"/>
            <a:ext cx="7918623" cy="2394715"/>
          </a:xfrm>
        </p:spPr>
        <p:txBody>
          <a:bodyPr/>
          <a:lstStyle>
            <a:lvl1pPr>
              <a:defRPr>
                <a:solidFill>
                  <a:schemeClr val="bg1"/>
                </a:solidFill>
                <a:latin typeface="Verdana" charset="0"/>
                <a:ea typeface="Verdana" charset="0"/>
                <a:cs typeface="Verdana" charset="0"/>
              </a:defRPr>
            </a:lvl1pPr>
            <a:lvl2pPr marL="7175" indent="0">
              <a:tabLst/>
              <a:defRPr>
                <a:solidFill>
                  <a:schemeClr val="bg1"/>
                </a:solidFill>
                <a:latin typeface="Verdana" charset="0"/>
                <a:ea typeface="Verdana" charset="0"/>
                <a:cs typeface="Verdana" charset="0"/>
              </a:defRPr>
            </a:lvl2pPr>
            <a:lvl3pPr>
              <a:defRPr>
                <a:solidFill>
                  <a:schemeClr val="bg1"/>
                </a:solidFill>
                <a:latin typeface="Verdana" charset="0"/>
                <a:ea typeface="Verdana" charset="0"/>
                <a:cs typeface="Verdana" charset="0"/>
              </a:defRPr>
            </a:lvl3pPr>
            <a:lvl4pPr>
              <a:defRPr>
                <a:solidFill>
                  <a:schemeClr val="bg1"/>
                </a:solidFill>
                <a:latin typeface="Verdana" charset="0"/>
                <a:ea typeface="Verdana" charset="0"/>
                <a:cs typeface="Verdana" charset="0"/>
              </a:defRPr>
            </a:lvl4pPr>
            <a:lvl5pPr>
              <a:defRPr>
                <a:solidFill>
                  <a:schemeClr val="bg1"/>
                </a:solidFill>
                <a:latin typeface="Verdana" charset="0"/>
                <a:ea typeface="Verdana" charset="0"/>
                <a:cs typeface="Verdan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11"/>
          </p:nvPr>
        </p:nvSpPr>
        <p:spPr>
          <a:xfrm>
            <a:off x="9219840" y="6436893"/>
            <a:ext cx="2743200" cy="365125"/>
          </a:xfrm>
          <a:prstGeom prst="rect">
            <a:avLst/>
          </a:prstGeom>
        </p:spPr>
        <p:txBody>
          <a:bodyPr/>
          <a:lstStyle/>
          <a:p>
            <a:fld id="{BD20C49A-34C5-6443-8FDF-574C5A7E01BD}" type="slidenum">
              <a:rPr lang="en-US" smtClean="0"/>
              <a:pPr/>
              <a:t>‹#›</a:t>
            </a:fld>
            <a:endParaRPr lang="en-US"/>
          </a:p>
        </p:txBody>
      </p:sp>
    </p:spTree>
    <p:extLst>
      <p:ext uri="{BB962C8B-B14F-4D97-AF65-F5344CB8AC3E}">
        <p14:creationId xmlns:p14="http://schemas.microsoft.com/office/powerpoint/2010/main" val="36897772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 1LH Bullet Lis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82684" y="85739"/>
            <a:ext cx="11480451" cy="805941"/>
          </a:xfrm>
          <a:prstGeom prst="rect">
            <a:avLst/>
          </a:prstGeom>
        </p:spPr>
        <p:txBody>
          <a:bodyPr vert="horz" lIns="91440" tIns="45720" rIns="91440" bIns="45720" rtlCol="0" anchor="ctr">
            <a:normAutofit/>
          </a:bodyPr>
          <a:lstStyle/>
          <a:p>
            <a:r>
              <a:rPr lang="en-US"/>
              <a:t>Click to edit Master title style</a:t>
            </a:r>
          </a:p>
        </p:txBody>
      </p:sp>
      <p:sp>
        <p:nvSpPr>
          <p:cNvPr id="7" name="Text Placeholder 2"/>
          <p:cNvSpPr>
            <a:spLocks noGrp="1"/>
          </p:cNvSpPr>
          <p:nvPr>
            <p:ph idx="1"/>
          </p:nvPr>
        </p:nvSpPr>
        <p:spPr>
          <a:xfrm>
            <a:off x="382684" y="1011717"/>
            <a:ext cx="11480451" cy="5272911"/>
          </a:xfrm>
          <a:prstGeom prst="rect">
            <a:avLst/>
          </a:prstGeom>
        </p:spPr>
        <p:txBody>
          <a:bodyPr vert="horz" lIns="91440" tIns="45720" rIns="91440" bIns="45720" rtlCol="0">
            <a:normAutofit/>
          </a:bodyPr>
          <a:lstStyle>
            <a:lvl1pPr marL="285750" indent="-285750">
              <a:buFont typeface="Arial" panose="020B0604020202020204" pitchFamily="34" charset="0"/>
              <a:buChar char="•"/>
              <a:defRPr/>
            </a:lvl1pPr>
            <a:lvl2pPr marL="593055" indent="-285750">
              <a:buFont typeface="Courier New" panose="02070309020205020404" pitchFamily="49" charset="0"/>
              <a:buChar char="o"/>
              <a:defRPr/>
            </a:lvl2pPr>
            <a:lvl3pPr marL="900361" indent="-285750">
              <a:buFont typeface="Wingdings" panose="05000000000000000000" pitchFamily="2" charset="2"/>
              <a:buChar char="§"/>
              <a:defRPr/>
            </a:lvl3pPr>
            <a:lvl4pPr marL="1207666" indent="-285750">
              <a:buFont typeface="Verdana" panose="020B0604030504040204" pitchFamily="34" charset="0"/>
              <a:buChar char="­"/>
              <a:defRPr/>
            </a:lvl4pPr>
            <a:lvl5pPr marL="1514972"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2" y="6430379"/>
            <a:ext cx="12245815" cy="428692"/>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1"/>
          </a:p>
        </p:txBody>
      </p:sp>
      <p:pic>
        <p:nvPicPr>
          <p:cNvPr id="9" name="Picture 8"/>
          <p:cNvPicPr>
            <a:picLocks noChangeAspect="1"/>
          </p:cNvPicPr>
          <p:nvPr userDrawn="1"/>
        </p:nvPicPr>
        <p:blipFill>
          <a:blip r:embed="rId2"/>
          <a:stretch>
            <a:fillRect/>
          </a:stretch>
        </p:blipFill>
        <p:spPr>
          <a:xfrm>
            <a:off x="2" y="6387514"/>
            <a:ext cx="12245815" cy="42869"/>
          </a:xfrm>
          <a:prstGeom prst="rect">
            <a:avLst/>
          </a:prstGeom>
        </p:spPr>
      </p:pic>
      <p:sp>
        <p:nvSpPr>
          <p:cNvPr id="10" name="Slide Number Placeholder 5"/>
          <p:cNvSpPr>
            <a:spLocks noGrp="1"/>
          </p:cNvSpPr>
          <p:nvPr>
            <p:ph type="sldNum" sz="quarter" idx="4"/>
          </p:nvPr>
        </p:nvSpPr>
        <p:spPr>
          <a:xfrm>
            <a:off x="9219840" y="6436893"/>
            <a:ext cx="2743200" cy="365125"/>
          </a:xfrm>
          <a:prstGeom prst="rect">
            <a:avLst/>
          </a:prstGeom>
        </p:spPr>
        <p:txBody>
          <a:bodyPr vert="horz" lIns="91440" tIns="45720" rIns="91440" bIns="45720" rtlCol="0" anchor="ctr"/>
          <a:lstStyle>
            <a:lvl1pPr algn="r">
              <a:defRPr sz="825" b="0" i="0">
                <a:solidFill>
                  <a:schemeClr val="bg1"/>
                </a:solidFill>
                <a:latin typeface="Open Sans" charset="0"/>
                <a:ea typeface="Open Sans" charset="0"/>
                <a:cs typeface="Open Sans" charset="0"/>
              </a:defRPr>
            </a:lvl1pPr>
          </a:lstStyle>
          <a:p>
            <a:fld id="{BD20C49A-34C5-6443-8FDF-574C5A7E01BD}" type="slidenum">
              <a:rPr lang="en-US" smtClean="0"/>
              <a:pPr/>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4567" y="6489609"/>
            <a:ext cx="2068028" cy="299074"/>
          </a:xfrm>
          <a:prstGeom prst="rect">
            <a:avLst/>
          </a:prstGeom>
        </p:spPr>
      </p:pic>
    </p:spTree>
    <p:extLst>
      <p:ext uri="{BB962C8B-B14F-4D97-AF65-F5344CB8AC3E}">
        <p14:creationId xmlns:p14="http://schemas.microsoft.com/office/powerpoint/2010/main" val="2067364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169400" y="6356353"/>
            <a:ext cx="2743200" cy="365125"/>
          </a:xfrm>
          <a:prstGeom prst="rect">
            <a:avLst/>
          </a:prstGeom>
        </p:spPr>
        <p:txBody>
          <a:bodyPr/>
          <a:lstStyle>
            <a:lvl1pPr algn="r">
              <a:defRPr/>
            </a:lvl1pPr>
          </a:lstStyle>
          <a:p>
            <a:fld id="{8BEE72A8-7FBA-C843-AE44-D23D4ED90984}" type="slidenum">
              <a:rPr lang="en-US" smtClean="0"/>
              <a:pPr/>
              <a:t>‹#›</a:t>
            </a:fld>
            <a:endParaRPr lang="en-US"/>
          </a:p>
        </p:txBody>
      </p:sp>
    </p:spTree>
    <p:extLst>
      <p:ext uri="{BB962C8B-B14F-4D97-AF65-F5344CB8AC3E}">
        <p14:creationId xmlns:p14="http://schemas.microsoft.com/office/powerpoint/2010/main" val="13176735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losing 1">
    <p:bg>
      <p:bgPr>
        <a:solidFill>
          <a:srgbClr val="042D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9659" y="2319596"/>
            <a:ext cx="11392684" cy="1554288"/>
          </a:xfrm>
        </p:spPr>
        <p:txBody>
          <a:bodyPr anchor="ctr" anchorCtr="0"/>
          <a:lstStyle>
            <a:lvl1pPr algn="ctr">
              <a:defRPr>
                <a:solidFill>
                  <a:schemeClr val="bg1"/>
                </a:solidFill>
              </a:defRPr>
            </a:lvl1pPr>
          </a:lstStyle>
          <a:p>
            <a:r>
              <a:rPr lang="en-US"/>
              <a:t>Click to edit Master title style</a:t>
            </a:r>
          </a:p>
        </p:txBody>
      </p:sp>
      <p:pic>
        <p:nvPicPr>
          <p:cNvPr id="3" name="Picture 2"/>
          <p:cNvPicPr>
            <a:picLocks noChangeAspect="1"/>
          </p:cNvPicPr>
          <p:nvPr userDrawn="1"/>
        </p:nvPicPr>
        <p:blipFill>
          <a:blip r:embed="rId2"/>
          <a:stretch>
            <a:fillRect/>
          </a:stretch>
        </p:blipFill>
        <p:spPr>
          <a:xfrm>
            <a:off x="5058602" y="659234"/>
            <a:ext cx="2074799" cy="1179487"/>
          </a:xfrm>
          <a:prstGeom prst="rect">
            <a:avLst/>
          </a:prstGeom>
        </p:spPr>
      </p:pic>
    </p:spTree>
    <p:extLst>
      <p:ext uri="{BB962C8B-B14F-4D97-AF65-F5344CB8AC3E}">
        <p14:creationId xmlns:p14="http://schemas.microsoft.com/office/powerpoint/2010/main" val="29741358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losing 2">
    <p:bg>
      <p:bgPr>
        <a:solidFill>
          <a:srgbClr val="042D4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0" y="2811889"/>
            <a:ext cx="8534400" cy="1234229"/>
          </a:xfrm>
          <a:prstGeom prst="rect">
            <a:avLst/>
          </a:prstGeom>
        </p:spPr>
      </p:pic>
    </p:spTree>
    <p:extLst>
      <p:ext uri="{BB962C8B-B14F-4D97-AF65-F5344CB8AC3E}">
        <p14:creationId xmlns:p14="http://schemas.microsoft.com/office/powerpoint/2010/main" val="27789765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losing 2">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464"/>
          </a:xfrm>
          <a:prstGeom prst="rect">
            <a:avLst/>
          </a:prstGeom>
        </p:spPr>
      </p:pic>
    </p:spTree>
    <p:extLst>
      <p:ext uri="{BB962C8B-B14F-4D97-AF65-F5344CB8AC3E}">
        <p14:creationId xmlns:p14="http://schemas.microsoft.com/office/powerpoint/2010/main" val="33638811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x">
  <p:cSld name="Breadcrumbs-Center">
    <p:spTree>
      <p:nvGrpSpPr>
        <p:cNvPr id="1" name=""/>
        <p:cNvGrpSpPr/>
        <p:nvPr/>
      </p:nvGrpSpPr>
      <p:grpSpPr>
        <a:xfrm>
          <a:off x="0" y="0"/>
          <a:ext cx="0" cy="0"/>
          <a:chOff x="0" y="0"/>
          <a:chExt cx="0" cy="0"/>
        </a:xfrm>
      </p:grpSpPr>
      <p:sp>
        <p:nvSpPr>
          <p:cNvPr id="117" name="Shape 117"/>
          <p:cNvSpPr>
            <a:spLocks noGrp="1"/>
          </p:cNvSpPr>
          <p:nvPr>
            <p:ph type="title"/>
          </p:nvPr>
        </p:nvSpPr>
        <p:spPr>
          <a:prstGeom prst="rect">
            <a:avLst/>
          </a:prstGeom>
        </p:spPr>
        <p:txBody>
          <a:bodyPr/>
          <a:lstStyle/>
          <a:p>
            <a:r>
              <a:t>Title Text</a:t>
            </a:r>
          </a:p>
        </p:txBody>
      </p:sp>
      <p:grpSp>
        <p:nvGrpSpPr>
          <p:cNvPr id="121" name="Group 121"/>
          <p:cNvGrpSpPr/>
          <p:nvPr/>
        </p:nvGrpSpPr>
        <p:grpSpPr>
          <a:xfrm>
            <a:off x="0" y="6366868"/>
            <a:ext cx="12192000" cy="491133"/>
            <a:chOff x="0" y="0"/>
            <a:chExt cx="13004800" cy="698500"/>
          </a:xfrm>
        </p:grpSpPr>
        <p:sp>
          <p:nvSpPr>
            <p:cNvPr id="118" name="Shape 118"/>
            <p:cNvSpPr/>
            <p:nvPr/>
          </p:nvSpPr>
          <p:spPr>
            <a:xfrm>
              <a:off x="0" y="63500"/>
              <a:ext cx="13004800" cy="635000"/>
            </a:xfrm>
            <a:prstGeom prst="rect">
              <a:avLst/>
            </a:prstGeom>
            <a:solidFill>
              <a:srgbClr val="0D2D40"/>
            </a:solidFill>
            <a:ln w="25400" cap="flat">
              <a:noFill/>
              <a:miter lim="400000"/>
            </a:ln>
            <a:effectLst/>
          </p:spPr>
          <p:txBody>
            <a:bodyPr wrap="square" lIns="50800" tIns="50800" rIns="50800" bIns="50800" numCol="1" anchor="t">
              <a:noAutofit/>
            </a:bodyPr>
            <a:lstStyle/>
            <a:p>
              <a:pPr>
                <a:defRPr sz="4000">
                  <a:effectLst>
                    <a:outerShdw blurRad="38100" dist="12700" dir="5400000" rotWithShape="0">
                      <a:srgbClr val="000000">
                        <a:alpha val="50000"/>
                      </a:srgbClr>
                    </a:outerShdw>
                  </a:effectLst>
                  <a:latin typeface="Gill Sans"/>
                  <a:ea typeface="Gill Sans"/>
                  <a:cs typeface="Gill Sans"/>
                  <a:sym typeface="Gill Sans"/>
                </a:defRPr>
              </a:pPr>
              <a:endParaRPr sz="2812"/>
            </a:p>
          </p:txBody>
        </p:sp>
        <p:pic>
          <p:nvPicPr>
            <p:cNvPr id="119" name="ps_logo_horizontal_white.pdf"/>
            <p:cNvPicPr>
              <a:picLocks noChangeAspect="1"/>
            </p:cNvPicPr>
            <p:nvPr/>
          </p:nvPicPr>
          <p:blipFill>
            <a:blip r:embed="rId2">
              <a:extLst/>
            </a:blip>
            <a:stretch>
              <a:fillRect/>
            </a:stretch>
          </p:blipFill>
          <p:spPr>
            <a:xfrm>
              <a:off x="11042650" y="213989"/>
              <a:ext cx="1777937" cy="342901"/>
            </a:xfrm>
            <a:prstGeom prst="rect">
              <a:avLst/>
            </a:prstGeom>
            <a:ln w="12700" cap="flat">
              <a:noFill/>
              <a:miter lim="400000"/>
            </a:ln>
            <a:effectLst/>
          </p:spPr>
        </p:pic>
        <p:pic>
          <p:nvPicPr>
            <p:cNvPr id="120" name="Horizontal Gradient Bar 1024.pdf"/>
            <p:cNvPicPr>
              <a:picLocks noChangeAspect="1"/>
            </p:cNvPicPr>
            <p:nvPr/>
          </p:nvPicPr>
          <p:blipFill>
            <a:blip r:embed="rId3">
              <a:extLst/>
            </a:blip>
            <a:stretch>
              <a:fillRect/>
            </a:stretch>
          </p:blipFill>
          <p:spPr>
            <a:xfrm>
              <a:off x="0" y="0"/>
              <a:ext cx="13004800" cy="63500"/>
            </a:xfrm>
            <a:prstGeom prst="rect">
              <a:avLst/>
            </a:prstGeom>
            <a:ln w="12700" cap="flat">
              <a:noFill/>
              <a:miter lim="400000"/>
            </a:ln>
            <a:effectLst/>
          </p:spPr>
        </p:pic>
      </p:grpSp>
      <p:sp>
        <p:nvSpPr>
          <p:cNvPr id="122" name="Shape 122"/>
          <p:cNvSpPr>
            <a:spLocks noGrp="1"/>
          </p:cNvSpPr>
          <p:nvPr>
            <p:ph type="body" sz="quarter" idx="13"/>
          </p:nvPr>
        </p:nvSpPr>
        <p:spPr>
          <a:xfrm>
            <a:off x="546990" y="5851923"/>
            <a:ext cx="11098023" cy="330399"/>
          </a:xfrm>
          <a:prstGeom prst="rect">
            <a:avLst/>
          </a:prstGeom>
        </p:spPr>
        <p:txBody>
          <a:bodyPr>
            <a:spAutoFit/>
          </a:bodyPr>
          <a:lstStyle>
            <a:lvl1pPr marL="0" indent="0" algn="ctr">
              <a:buSzTx/>
              <a:buNone/>
              <a:defRPr sz="1687"/>
            </a:lvl1pPr>
          </a:lstStyle>
          <a:p>
            <a:r>
              <a:t>Breadcrumbs &gt; Breadcrumbs &gt; Breadcrumbs</a:t>
            </a:r>
          </a:p>
        </p:txBody>
      </p:sp>
      <p:sp>
        <p:nvSpPr>
          <p:cNvPr id="123" name="Shape 123"/>
          <p:cNvSpPr>
            <a:spLocks noGrp="1"/>
          </p:cNvSpPr>
          <p:nvPr>
            <p:ph type="body" sz="quarter" idx="1"/>
          </p:nvPr>
        </p:nvSpPr>
        <p:spPr>
          <a:xfrm>
            <a:off x="511969" y="1341577"/>
            <a:ext cx="11168064" cy="1458597"/>
          </a:xfrm>
          <a:prstGeom prst="rect">
            <a:avLst/>
          </a:prstGeom>
        </p:spPr>
        <p:txBody>
          <a:bodyPr/>
          <a:lstStyle>
            <a:lvl1pPr marL="357175"/>
            <a:lvl2pPr marL="714350"/>
            <a:lvl3pPr marL="1071524"/>
            <a:lvl4pPr marL="1428699"/>
            <a:lvl5pPr marL="1785874"/>
          </a:lstStyle>
          <a:p>
            <a:r>
              <a:t>Body Level One</a:t>
            </a:r>
          </a:p>
          <a:p>
            <a:pPr lvl="1"/>
            <a:r>
              <a:t>Body Level Two</a:t>
            </a:r>
          </a:p>
          <a:p>
            <a:pPr lvl="2"/>
            <a:r>
              <a:t>Body Level Three</a:t>
            </a:r>
          </a:p>
          <a:p>
            <a:pPr lvl="3"/>
            <a:r>
              <a:t>Body Level Four</a:t>
            </a:r>
          </a:p>
          <a:p>
            <a:pPr lvl="4"/>
            <a:r>
              <a:t>Body Level Five</a:t>
            </a:r>
          </a:p>
        </p:txBody>
      </p:sp>
      <p:sp>
        <p:nvSpPr>
          <p:cNvPr id="124" name="Shape 124"/>
          <p:cNvSpPr>
            <a:spLocks noGrp="1"/>
          </p:cNvSpPr>
          <p:nvPr>
            <p:ph type="sldNum" sz="quarter" idx="2"/>
          </p:nvPr>
        </p:nvSpPr>
        <p:spPr>
          <a:xfrm>
            <a:off x="59533" y="6536532"/>
            <a:ext cx="288820" cy="205383"/>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95855789"/>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x">
  <p:cSld name="Step by Step Guide">
    <p:spTree>
      <p:nvGrpSpPr>
        <p:cNvPr id="1" name=""/>
        <p:cNvGrpSpPr/>
        <p:nvPr/>
      </p:nvGrpSpPr>
      <p:grpSpPr>
        <a:xfrm>
          <a:off x="0" y="0"/>
          <a:ext cx="0" cy="0"/>
          <a:chOff x="0" y="0"/>
          <a:chExt cx="0" cy="0"/>
        </a:xfrm>
      </p:grpSpPr>
      <p:sp>
        <p:nvSpPr>
          <p:cNvPr id="208" name="Shape 208"/>
          <p:cNvSpPr>
            <a:spLocks noGrp="1"/>
          </p:cNvSpPr>
          <p:nvPr>
            <p:ph type="title"/>
          </p:nvPr>
        </p:nvSpPr>
        <p:spPr>
          <a:xfrm>
            <a:off x="511970" y="508992"/>
            <a:ext cx="11239500" cy="567928"/>
          </a:xfrm>
          <a:prstGeom prst="rect">
            <a:avLst/>
          </a:prstGeom>
        </p:spPr>
        <p:txBody>
          <a:bodyPr/>
          <a:lstStyle/>
          <a:p>
            <a:r>
              <a:t>Title Text</a:t>
            </a:r>
          </a:p>
        </p:txBody>
      </p:sp>
      <p:sp>
        <p:nvSpPr>
          <p:cNvPr id="209" name="Shape 209"/>
          <p:cNvSpPr>
            <a:spLocks noGrp="1"/>
          </p:cNvSpPr>
          <p:nvPr>
            <p:ph type="body" sz="quarter" idx="13"/>
          </p:nvPr>
        </p:nvSpPr>
        <p:spPr>
          <a:xfrm>
            <a:off x="1409077" y="1440689"/>
            <a:ext cx="9477376" cy="301301"/>
          </a:xfrm>
          <a:prstGeom prst="rect">
            <a:avLst/>
          </a:prstGeom>
        </p:spPr>
        <p:txBody>
          <a:bodyPr lIns="38100" tIns="38100" rIns="38100" bIns="38100">
            <a:spAutoFit/>
          </a:bodyPr>
          <a:lstStyle>
            <a:lvl1pPr marL="0" indent="0">
              <a:buSzTx/>
              <a:buNone/>
            </a:lvl1pPr>
          </a:lstStyle>
          <a:p>
            <a:r>
              <a:t>Step 1</a:t>
            </a:r>
          </a:p>
        </p:txBody>
      </p:sp>
      <p:sp>
        <p:nvSpPr>
          <p:cNvPr id="210" name="Shape 210"/>
          <p:cNvSpPr>
            <a:spLocks noGrp="1"/>
          </p:cNvSpPr>
          <p:nvPr>
            <p:ph type="body" sz="quarter" idx="14"/>
          </p:nvPr>
        </p:nvSpPr>
        <p:spPr>
          <a:xfrm>
            <a:off x="1409077" y="2369377"/>
            <a:ext cx="9477376" cy="301301"/>
          </a:xfrm>
          <a:prstGeom prst="rect">
            <a:avLst/>
          </a:prstGeom>
        </p:spPr>
        <p:txBody>
          <a:bodyPr lIns="38100" tIns="38100" rIns="38100" bIns="38100">
            <a:spAutoFit/>
          </a:bodyPr>
          <a:lstStyle>
            <a:lvl1pPr marL="0" indent="0">
              <a:buSzTx/>
              <a:buNone/>
            </a:lvl1pPr>
          </a:lstStyle>
          <a:p>
            <a:r>
              <a:t>Step 2</a:t>
            </a:r>
          </a:p>
        </p:txBody>
      </p:sp>
      <p:sp>
        <p:nvSpPr>
          <p:cNvPr id="211" name="Shape 211"/>
          <p:cNvSpPr>
            <a:spLocks noGrp="1"/>
          </p:cNvSpPr>
          <p:nvPr>
            <p:ph type="body" sz="quarter" idx="15"/>
          </p:nvPr>
        </p:nvSpPr>
        <p:spPr>
          <a:xfrm>
            <a:off x="1409077" y="3298064"/>
            <a:ext cx="9477376" cy="301301"/>
          </a:xfrm>
          <a:prstGeom prst="rect">
            <a:avLst/>
          </a:prstGeom>
        </p:spPr>
        <p:txBody>
          <a:bodyPr lIns="38100" tIns="38100" rIns="38100" bIns="38100">
            <a:spAutoFit/>
          </a:bodyPr>
          <a:lstStyle>
            <a:lvl1pPr marL="0" indent="0">
              <a:buSzTx/>
              <a:buNone/>
            </a:lvl1pPr>
          </a:lstStyle>
          <a:p>
            <a:r>
              <a:t>Step 3</a:t>
            </a:r>
          </a:p>
        </p:txBody>
      </p:sp>
      <p:sp>
        <p:nvSpPr>
          <p:cNvPr id="212" name="Shape 212"/>
          <p:cNvSpPr>
            <a:spLocks noGrp="1"/>
          </p:cNvSpPr>
          <p:nvPr>
            <p:ph type="body" sz="quarter" idx="16"/>
          </p:nvPr>
        </p:nvSpPr>
        <p:spPr>
          <a:xfrm>
            <a:off x="1409077" y="4226752"/>
            <a:ext cx="9477376" cy="301301"/>
          </a:xfrm>
          <a:prstGeom prst="rect">
            <a:avLst/>
          </a:prstGeom>
        </p:spPr>
        <p:txBody>
          <a:bodyPr lIns="38100" tIns="38100" rIns="38100" bIns="38100">
            <a:spAutoFit/>
          </a:bodyPr>
          <a:lstStyle>
            <a:lvl1pPr marL="0" indent="0">
              <a:buSzTx/>
              <a:buNone/>
            </a:lvl1pPr>
          </a:lstStyle>
          <a:p>
            <a:r>
              <a:t>Step 4</a:t>
            </a:r>
          </a:p>
        </p:txBody>
      </p:sp>
      <p:sp>
        <p:nvSpPr>
          <p:cNvPr id="213" name="Shape 213"/>
          <p:cNvSpPr>
            <a:spLocks noGrp="1"/>
          </p:cNvSpPr>
          <p:nvPr>
            <p:ph type="body" sz="quarter" idx="17"/>
          </p:nvPr>
        </p:nvSpPr>
        <p:spPr>
          <a:xfrm>
            <a:off x="1409077" y="5155439"/>
            <a:ext cx="9477376" cy="301301"/>
          </a:xfrm>
          <a:prstGeom prst="rect">
            <a:avLst/>
          </a:prstGeom>
        </p:spPr>
        <p:txBody>
          <a:bodyPr lIns="38100" tIns="38100" rIns="38100" bIns="38100">
            <a:spAutoFit/>
          </a:bodyPr>
          <a:lstStyle>
            <a:lvl1pPr marL="0" indent="0">
              <a:buSzTx/>
              <a:buNone/>
            </a:lvl1pPr>
          </a:lstStyle>
          <a:p>
            <a:r>
              <a:t>Step 5</a:t>
            </a:r>
          </a:p>
        </p:txBody>
      </p:sp>
      <p:pic>
        <p:nvPicPr>
          <p:cNvPr id="214" name="blue1.png"/>
          <p:cNvPicPr>
            <a:picLocks noChangeAspect="1"/>
          </p:cNvPicPr>
          <p:nvPr/>
        </p:nvPicPr>
        <p:blipFill>
          <a:blip r:embed="rId2">
            <a:extLst/>
          </a:blip>
          <a:stretch>
            <a:fillRect/>
          </a:stretch>
        </p:blipFill>
        <p:spPr>
          <a:xfrm>
            <a:off x="539921" y="1333533"/>
            <a:ext cx="714376" cy="567929"/>
          </a:xfrm>
          <a:prstGeom prst="rect">
            <a:avLst/>
          </a:prstGeom>
          <a:ln w="12700">
            <a:miter lim="400000"/>
          </a:ln>
        </p:spPr>
      </p:pic>
      <p:sp>
        <p:nvSpPr>
          <p:cNvPr id="215" name="Shape 215"/>
          <p:cNvSpPr>
            <a:spLocks noGrp="1"/>
          </p:cNvSpPr>
          <p:nvPr>
            <p:ph type="body" sz="quarter" idx="18"/>
          </p:nvPr>
        </p:nvSpPr>
        <p:spPr>
          <a:xfrm>
            <a:off x="560162" y="1382646"/>
            <a:ext cx="673895" cy="505421"/>
          </a:xfrm>
          <a:prstGeom prst="ellipse">
            <a:avLst/>
          </a:prstGeom>
          <a:solidFill>
            <a:srgbClr val="62BAB8"/>
          </a:solidFill>
          <a:ln w="88900">
            <a:solidFill>
              <a:srgbClr val="62BAB8"/>
            </a:solidFill>
          </a:ln>
        </p:spPr>
        <p:txBody>
          <a:bodyPr lIns="38100" tIns="38100" rIns="38100" bIns="38100" anchor="ctr"/>
          <a:lstStyle>
            <a:lvl1pPr marL="0" indent="0" algn="ctr" defTabSz="321457">
              <a:spcBef>
                <a:spcPts val="0"/>
              </a:spcBef>
              <a:buSzTx/>
              <a:buNone/>
              <a:defRPr sz="2109">
                <a:solidFill>
                  <a:srgbClr val="FFFFFF"/>
                </a:solidFill>
                <a:effectLst>
                  <a:outerShdw blurRad="38100" dist="12700" dir="5400000" rotWithShape="0">
                    <a:srgbClr val="000000">
                      <a:alpha val="50000"/>
                    </a:srgbClr>
                  </a:outerShdw>
                </a:effectLst>
                <a:latin typeface="Roboto Black"/>
                <a:ea typeface="Roboto Black"/>
                <a:cs typeface="Roboto Black"/>
                <a:sym typeface="Roboto Black"/>
              </a:defRPr>
            </a:lvl1pPr>
          </a:lstStyle>
          <a:p>
            <a:r>
              <a:t>1 </a:t>
            </a:r>
          </a:p>
        </p:txBody>
      </p:sp>
      <p:sp>
        <p:nvSpPr>
          <p:cNvPr id="216" name="Shape 216"/>
          <p:cNvSpPr>
            <a:spLocks noGrp="1"/>
          </p:cNvSpPr>
          <p:nvPr>
            <p:ph type="body" sz="quarter" idx="19"/>
          </p:nvPr>
        </p:nvSpPr>
        <p:spPr>
          <a:xfrm>
            <a:off x="560162" y="2295260"/>
            <a:ext cx="673895" cy="505421"/>
          </a:xfrm>
          <a:prstGeom prst="ellipse">
            <a:avLst/>
          </a:prstGeom>
          <a:solidFill>
            <a:srgbClr val="62BAB8"/>
          </a:solidFill>
          <a:ln w="88900">
            <a:solidFill>
              <a:srgbClr val="62BAB8"/>
            </a:solidFill>
          </a:ln>
        </p:spPr>
        <p:txBody>
          <a:bodyPr lIns="38100" tIns="38100" rIns="38100" bIns="38100" anchor="ctr"/>
          <a:lstStyle>
            <a:lvl1pPr marL="0" indent="0" algn="ctr" defTabSz="321457">
              <a:spcBef>
                <a:spcPts val="0"/>
              </a:spcBef>
              <a:buSzTx/>
              <a:buNone/>
              <a:defRPr sz="2109">
                <a:solidFill>
                  <a:srgbClr val="FFFFFF"/>
                </a:solidFill>
                <a:effectLst>
                  <a:outerShdw blurRad="38100" dist="12700" dir="5400000" rotWithShape="0">
                    <a:srgbClr val="000000">
                      <a:alpha val="50000"/>
                    </a:srgbClr>
                  </a:outerShdw>
                </a:effectLst>
                <a:latin typeface="Roboto Black"/>
                <a:ea typeface="Roboto Black"/>
                <a:cs typeface="Roboto Black"/>
                <a:sym typeface="Roboto Black"/>
              </a:defRPr>
            </a:lvl1pPr>
          </a:lstStyle>
          <a:p>
            <a:r>
              <a:t>2</a:t>
            </a:r>
          </a:p>
        </p:txBody>
      </p:sp>
      <p:sp>
        <p:nvSpPr>
          <p:cNvPr id="217" name="Shape 217"/>
          <p:cNvSpPr>
            <a:spLocks noGrp="1"/>
          </p:cNvSpPr>
          <p:nvPr>
            <p:ph type="body" sz="quarter" idx="20"/>
          </p:nvPr>
        </p:nvSpPr>
        <p:spPr>
          <a:xfrm>
            <a:off x="560162" y="3225734"/>
            <a:ext cx="673895" cy="505421"/>
          </a:xfrm>
          <a:prstGeom prst="ellipse">
            <a:avLst/>
          </a:prstGeom>
          <a:solidFill>
            <a:srgbClr val="62BAB8"/>
          </a:solidFill>
          <a:ln w="88900">
            <a:solidFill>
              <a:srgbClr val="62BAB8"/>
            </a:solidFill>
          </a:ln>
        </p:spPr>
        <p:txBody>
          <a:bodyPr lIns="38100" tIns="38100" rIns="38100" bIns="38100" anchor="ctr"/>
          <a:lstStyle>
            <a:lvl1pPr marL="0" indent="0" algn="ctr" defTabSz="321457">
              <a:spcBef>
                <a:spcPts val="0"/>
              </a:spcBef>
              <a:buSzTx/>
              <a:buNone/>
              <a:defRPr sz="2109">
                <a:solidFill>
                  <a:srgbClr val="FFFFFF"/>
                </a:solidFill>
                <a:effectLst>
                  <a:outerShdw blurRad="38100" dist="12700" dir="5400000" rotWithShape="0">
                    <a:srgbClr val="000000">
                      <a:alpha val="50000"/>
                    </a:srgbClr>
                  </a:outerShdw>
                </a:effectLst>
                <a:latin typeface="Roboto Black"/>
                <a:ea typeface="Roboto Black"/>
                <a:cs typeface="Roboto Black"/>
                <a:sym typeface="Roboto Black"/>
              </a:defRPr>
            </a:lvl1pPr>
          </a:lstStyle>
          <a:p>
            <a:r>
              <a:t>3</a:t>
            </a:r>
          </a:p>
        </p:txBody>
      </p:sp>
      <p:sp>
        <p:nvSpPr>
          <p:cNvPr id="218" name="Shape 218"/>
          <p:cNvSpPr>
            <a:spLocks noGrp="1"/>
          </p:cNvSpPr>
          <p:nvPr>
            <p:ph type="body" sz="quarter" idx="21"/>
          </p:nvPr>
        </p:nvSpPr>
        <p:spPr>
          <a:xfrm>
            <a:off x="560162" y="4156208"/>
            <a:ext cx="673895" cy="505421"/>
          </a:xfrm>
          <a:prstGeom prst="ellipse">
            <a:avLst/>
          </a:prstGeom>
          <a:solidFill>
            <a:srgbClr val="62BAB8"/>
          </a:solidFill>
          <a:ln w="88900">
            <a:solidFill>
              <a:srgbClr val="62BAB8"/>
            </a:solidFill>
          </a:ln>
        </p:spPr>
        <p:txBody>
          <a:bodyPr lIns="38100" tIns="38100" rIns="38100" bIns="38100" anchor="ctr"/>
          <a:lstStyle>
            <a:lvl1pPr marL="0" indent="0" algn="ctr" defTabSz="321457">
              <a:spcBef>
                <a:spcPts val="0"/>
              </a:spcBef>
              <a:buSzTx/>
              <a:buNone/>
              <a:defRPr sz="2109">
                <a:solidFill>
                  <a:srgbClr val="FFFFFF"/>
                </a:solidFill>
                <a:effectLst>
                  <a:outerShdw blurRad="38100" dist="12700" dir="5400000" rotWithShape="0">
                    <a:srgbClr val="000000">
                      <a:alpha val="50000"/>
                    </a:srgbClr>
                  </a:outerShdw>
                </a:effectLst>
                <a:latin typeface="Roboto Black"/>
                <a:ea typeface="Roboto Black"/>
                <a:cs typeface="Roboto Black"/>
                <a:sym typeface="Roboto Black"/>
              </a:defRPr>
            </a:lvl1pPr>
          </a:lstStyle>
          <a:p>
            <a:r>
              <a:t>4</a:t>
            </a:r>
          </a:p>
        </p:txBody>
      </p:sp>
      <p:sp>
        <p:nvSpPr>
          <p:cNvPr id="219" name="Shape 219"/>
          <p:cNvSpPr>
            <a:spLocks noGrp="1"/>
          </p:cNvSpPr>
          <p:nvPr>
            <p:ph type="body" sz="quarter" idx="22"/>
          </p:nvPr>
        </p:nvSpPr>
        <p:spPr>
          <a:xfrm>
            <a:off x="560162" y="5086680"/>
            <a:ext cx="673895" cy="505421"/>
          </a:xfrm>
          <a:prstGeom prst="ellipse">
            <a:avLst/>
          </a:prstGeom>
          <a:solidFill>
            <a:srgbClr val="62BAB8"/>
          </a:solidFill>
          <a:ln w="88900">
            <a:solidFill>
              <a:srgbClr val="62BAB8"/>
            </a:solidFill>
          </a:ln>
        </p:spPr>
        <p:txBody>
          <a:bodyPr lIns="38100" tIns="38100" rIns="38100" bIns="38100" anchor="ctr"/>
          <a:lstStyle>
            <a:lvl1pPr marL="0" indent="0" algn="ctr" defTabSz="321457">
              <a:spcBef>
                <a:spcPts val="0"/>
              </a:spcBef>
              <a:buSzTx/>
              <a:buNone/>
              <a:defRPr sz="2109">
                <a:solidFill>
                  <a:srgbClr val="FFFFFF"/>
                </a:solidFill>
                <a:effectLst>
                  <a:outerShdw blurRad="38100" dist="12700" dir="5400000" rotWithShape="0">
                    <a:srgbClr val="000000">
                      <a:alpha val="50000"/>
                    </a:srgbClr>
                  </a:outerShdw>
                </a:effectLst>
                <a:latin typeface="Roboto Black"/>
                <a:ea typeface="Roboto Black"/>
                <a:cs typeface="Roboto Black"/>
                <a:sym typeface="Roboto Black"/>
              </a:defRPr>
            </a:lvl1pPr>
          </a:lstStyle>
          <a:p>
            <a:r>
              <a:t>5</a:t>
            </a:r>
          </a:p>
        </p:txBody>
      </p:sp>
      <p:grpSp>
        <p:nvGrpSpPr>
          <p:cNvPr id="223" name="Group 223"/>
          <p:cNvGrpSpPr/>
          <p:nvPr/>
        </p:nvGrpSpPr>
        <p:grpSpPr>
          <a:xfrm>
            <a:off x="0" y="6366868"/>
            <a:ext cx="12192000" cy="491133"/>
            <a:chOff x="0" y="0"/>
            <a:chExt cx="13004800" cy="698500"/>
          </a:xfrm>
        </p:grpSpPr>
        <p:sp>
          <p:nvSpPr>
            <p:cNvPr id="220" name="Shape 220"/>
            <p:cNvSpPr/>
            <p:nvPr/>
          </p:nvSpPr>
          <p:spPr>
            <a:xfrm>
              <a:off x="0" y="63500"/>
              <a:ext cx="13004800" cy="635000"/>
            </a:xfrm>
            <a:prstGeom prst="rect">
              <a:avLst/>
            </a:prstGeom>
            <a:solidFill>
              <a:srgbClr val="0D2D40"/>
            </a:solidFill>
            <a:ln w="25400" cap="flat">
              <a:noFill/>
              <a:miter lim="400000"/>
            </a:ln>
            <a:effectLst/>
          </p:spPr>
          <p:txBody>
            <a:bodyPr wrap="square" lIns="50800" tIns="50800" rIns="50800" bIns="50800" numCol="1" anchor="t">
              <a:noAutofit/>
            </a:bodyPr>
            <a:lstStyle/>
            <a:p>
              <a:pPr>
                <a:defRPr sz="4000">
                  <a:effectLst>
                    <a:outerShdw blurRad="38100" dist="12700" dir="5400000" rotWithShape="0">
                      <a:srgbClr val="000000">
                        <a:alpha val="50000"/>
                      </a:srgbClr>
                    </a:outerShdw>
                  </a:effectLst>
                  <a:latin typeface="Gill Sans"/>
                  <a:ea typeface="Gill Sans"/>
                  <a:cs typeface="Gill Sans"/>
                  <a:sym typeface="Gill Sans"/>
                </a:defRPr>
              </a:pPr>
              <a:endParaRPr sz="2812"/>
            </a:p>
          </p:txBody>
        </p:sp>
        <p:pic>
          <p:nvPicPr>
            <p:cNvPr id="221" name="ps_logo_horizontal_white.pdf"/>
            <p:cNvPicPr>
              <a:picLocks noChangeAspect="1"/>
            </p:cNvPicPr>
            <p:nvPr/>
          </p:nvPicPr>
          <p:blipFill>
            <a:blip r:embed="rId3">
              <a:extLst/>
            </a:blip>
            <a:stretch>
              <a:fillRect/>
            </a:stretch>
          </p:blipFill>
          <p:spPr>
            <a:xfrm>
              <a:off x="11042650" y="213989"/>
              <a:ext cx="1777937" cy="342901"/>
            </a:xfrm>
            <a:prstGeom prst="rect">
              <a:avLst/>
            </a:prstGeom>
            <a:ln w="12700" cap="flat">
              <a:noFill/>
              <a:miter lim="400000"/>
            </a:ln>
            <a:effectLst/>
          </p:spPr>
        </p:pic>
        <p:pic>
          <p:nvPicPr>
            <p:cNvPr id="222" name="Horizontal Gradient Bar 1024.pdf"/>
            <p:cNvPicPr>
              <a:picLocks noChangeAspect="1"/>
            </p:cNvPicPr>
            <p:nvPr/>
          </p:nvPicPr>
          <p:blipFill>
            <a:blip r:embed="rId4">
              <a:extLst/>
            </a:blip>
            <a:stretch>
              <a:fillRect/>
            </a:stretch>
          </p:blipFill>
          <p:spPr>
            <a:xfrm>
              <a:off x="0" y="0"/>
              <a:ext cx="13004800" cy="63500"/>
            </a:xfrm>
            <a:prstGeom prst="rect">
              <a:avLst/>
            </a:prstGeom>
            <a:ln w="12700" cap="flat">
              <a:noFill/>
              <a:miter lim="400000"/>
            </a:ln>
            <a:effectLst/>
          </p:spPr>
        </p:pic>
      </p:grpSp>
      <p:sp>
        <p:nvSpPr>
          <p:cNvPr id="224" name="Shape 224"/>
          <p:cNvSpPr>
            <a:spLocks noGrp="1"/>
          </p:cNvSpPr>
          <p:nvPr>
            <p:ph type="sldNum" sz="quarter" idx="2"/>
          </p:nvPr>
        </p:nvSpPr>
        <p:spPr>
          <a:xfrm>
            <a:off x="59533" y="6536532"/>
            <a:ext cx="288820" cy="205383"/>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47699923"/>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x">
  <p:cSld name="Step by Step Content">
    <p:spTree>
      <p:nvGrpSpPr>
        <p:cNvPr id="1" name=""/>
        <p:cNvGrpSpPr/>
        <p:nvPr/>
      </p:nvGrpSpPr>
      <p:grpSpPr>
        <a:xfrm>
          <a:off x="0" y="0"/>
          <a:ext cx="0" cy="0"/>
          <a:chOff x="0" y="0"/>
          <a:chExt cx="0" cy="0"/>
        </a:xfrm>
      </p:grpSpPr>
      <p:sp>
        <p:nvSpPr>
          <p:cNvPr id="231" name="Shape 231"/>
          <p:cNvSpPr>
            <a:spLocks noGrp="1"/>
          </p:cNvSpPr>
          <p:nvPr>
            <p:ph type="body" sz="quarter" idx="13"/>
          </p:nvPr>
        </p:nvSpPr>
        <p:spPr>
          <a:xfrm>
            <a:off x="6856418" y="417355"/>
            <a:ext cx="673895" cy="505421"/>
          </a:xfrm>
          <a:prstGeom prst="ellipse">
            <a:avLst/>
          </a:prstGeom>
          <a:solidFill>
            <a:srgbClr val="62BAB8"/>
          </a:solidFill>
          <a:ln w="88900">
            <a:solidFill>
              <a:srgbClr val="62BAB8"/>
            </a:solidFill>
          </a:ln>
        </p:spPr>
        <p:txBody>
          <a:bodyPr lIns="38100" tIns="38100" rIns="38100" bIns="38100" anchor="ctr"/>
          <a:lstStyle>
            <a:lvl1pPr marL="0" indent="0" algn="ctr" defTabSz="321457">
              <a:spcBef>
                <a:spcPts val="0"/>
              </a:spcBef>
              <a:buSzTx/>
              <a:buNone/>
              <a:defRPr sz="2109">
                <a:solidFill>
                  <a:srgbClr val="FFFFFF"/>
                </a:solidFill>
                <a:effectLst>
                  <a:outerShdw blurRad="38100" dist="12700" dir="5400000" rotWithShape="0">
                    <a:srgbClr val="000000">
                      <a:alpha val="50000"/>
                    </a:srgbClr>
                  </a:outerShdw>
                </a:effectLst>
                <a:latin typeface="Roboto Black"/>
                <a:ea typeface="Roboto Black"/>
                <a:cs typeface="Roboto Black"/>
                <a:sym typeface="Roboto Black"/>
              </a:defRPr>
            </a:lvl1pPr>
          </a:lstStyle>
          <a:p>
            <a:r>
              <a:t>1 </a:t>
            </a:r>
          </a:p>
        </p:txBody>
      </p:sp>
      <p:sp>
        <p:nvSpPr>
          <p:cNvPr id="232" name="Shape 232"/>
          <p:cNvSpPr>
            <a:spLocks noGrp="1"/>
          </p:cNvSpPr>
          <p:nvPr>
            <p:ph type="body" sz="quarter" idx="14"/>
          </p:nvPr>
        </p:nvSpPr>
        <p:spPr>
          <a:xfrm>
            <a:off x="7874282" y="417355"/>
            <a:ext cx="673893" cy="505421"/>
          </a:xfrm>
          <a:prstGeom prst="ellipse">
            <a:avLst/>
          </a:prstGeom>
          <a:solidFill>
            <a:srgbClr val="A0A0A0"/>
          </a:solidFill>
          <a:ln w="88900">
            <a:solidFill>
              <a:srgbClr val="A0A0A0"/>
            </a:solidFill>
          </a:ln>
        </p:spPr>
        <p:txBody>
          <a:bodyPr lIns="38100" tIns="38100" rIns="38100" bIns="38100" anchor="ctr"/>
          <a:lstStyle>
            <a:lvl1pPr marL="0" indent="0" algn="ctr" defTabSz="321457">
              <a:spcBef>
                <a:spcPts val="0"/>
              </a:spcBef>
              <a:buSzTx/>
              <a:buNone/>
              <a:defRPr sz="2109">
                <a:solidFill>
                  <a:srgbClr val="FFFFFF"/>
                </a:solidFill>
                <a:effectLst>
                  <a:outerShdw blurRad="38100" dist="12700" dir="5400000" rotWithShape="0">
                    <a:srgbClr val="000000">
                      <a:alpha val="50000"/>
                    </a:srgbClr>
                  </a:outerShdw>
                </a:effectLst>
                <a:latin typeface="Roboto Black"/>
                <a:ea typeface="Roboto Black"/>
                <a:cs typeface="Roboto Black"/>
                <a:sym typeface="Roboto Black"/>
              </a:defRPr>
            </a:lvl1pPr>
          </a:lstStyle>
          <a:p>
            <a:r>
              <a:t>2</a:t>
            </a:r>
          </a:p>
        </p:txBody>
      </p:sp>
      <p:sp>
        <p:nvSpPr>
          <p:cNvPr id="233" name="Shape 233"/>
          <p:cNvSpPr>
            <a:spLocks noGrp="1"/>
          </p:cNvSpPr>
          <p:nvPr>
            <p:ph type="body" sz="quarter" idx="15"/>
          </p:nvPr>
        </p:nvSpPr>
        <p:spPr>
          <a:xfrm>
            <a:off x="8892146" y="417355"/>
            <a:ext cx="673895" cy="505421"/>
          </a:xfrm>
          <a:prstGeom prst="ellipse">
            <a:avLst/>
          </a:prstGeom>
          <a:solidFill>
            <a:srgbClr val="A0A0A0"/>
          </a:solidFill>
          <a:ln w="88900">
            <a:solidFill>
              <a:srgbClr val="A0A0A0"/>
            </a:solidFill>
          </a:ln>
        </p:spPr>
        <p:txBody>
          <a:bodyPr lIns="38100" tIns="38100" rIns="38100" bIns="38100" anchor="ctr"/>
          <a:lstStyle>
            <a:lvl1pPr marL="0" indent="0" algn="ctr" defTabSz="321457">
              <a:spcBef>
                <a:spcPts val="0"/>
              </a:spcBef>
              <a:buSzTx/>
              <a:buNone/>
              <a:defRPr sz="2109">
                <a:solidFill>
                  <a:srgbClr val="FFFFFF"/>
                </a:solidFill>
                <a:effectLst>
                  <a:outerShdw blurRad="38100" dist="12700" dir="5400000" rotWithShape="0">
                    <a:srgbClr val="000000">
                      <a:alpha val="50000"/>
                    </a:srgbClr>
                  </a:outerShdw>
                </a:effectLst>
                <a:latin typeface="Roboto Black"/>
                <a:ea typeface="Roboto Black"/>
                <a:cs typeface="Roboto Black"/>
                <a:sym typeface="Roboto Black"/>
              </a:defRPr>
            </a:lvl1pPr>
          </a:lstStyle>
          <a:p>
            <a:r>
              <a:t>3</a:t>
            </a:r>
          </a:p>
        </p:txBody>
      </p:sp>
      <p:sp>
        <p:nvSpPr>
          <p:cNvPr id="234" name="Shape 234"/>
          <p:cNvSpPr>
            <a:spLocks noGrp="1"/>
          </p:cNvSpPr>
          <p:nvPr>
            <p:ph type="body" sz="quarter" idx="16"/>
          </p:nvPr>
        </p:nvSpPr>
        <p:spPr>
          <a:xfrm>
            <a:off x="9910009" y="417355"/>
            <a:ext cx="673895" cy="505421"/>
          </a:xfrm>
          <a:prstGeom prst="ellipse">
            <a:avLst/>
          </a:prstGeom>
          <a:solidFill>
            <a:srgbClr val="A0A0A0"/>
          </a:solidFill>
          <a:ln w="88900">
            <a:solidFill>
              <a:srgbClr val="A0A0A0"/>
            </a:solidFill>
          </a:ln>
        </p:spPr>
        <p:txBody>
          <a:bodyPr lIns="38100" tIns="38100" rIns="38100" bIns="38100" anchor="ctr"/>
          <a:lstStyle>
            <a:lvl1pPr marL="0" indent="0" algn="ctr" defTabSz="321457">
              <a:spcBef>
                <a:spcPts val="0"/>
              </a:spcBef>
              <a:buSzTx/>
              <a:buNone/>
              <a:defRPr sz="2109">
                <a:solidFill>
                  <a:srgbClr val="FFFFFF"/>
                </a:solidFill>
                <a:effectLst>
                  <a:outerShdw blurRad="38100" dist="12700" dir="5400000" rotWithShape="0">
                    <a:srgbClr val="000000">
                      <a:alpha val="50000"/>
                    </a:srgbClr>
                  </a:outerShdw>
                </a:effectLst>
                <a:latin typeface="Roboto Black"/>
                <a:ea typeface="Roboto Black"/>
                <a:cs typeface="Roboto Black"/>
                <a:sym typeface="Roboto Black"/>
              </a:defRPr>
            </a:lvl1pPr>
          </a:lstStyle>
          <a:p>
            <a:r>
              <a:t>4</a:t>
            </a:r>
          </a:p>
        </p:txBody>
      </p:sp>
      <p:sp>
        <p:nvSpPr>
          <p:cNvPr id="235" name="Shape 235"/>
          <p:cNvSpPr>
            <a:spLocks noGrp="1"/>
          </p:cNvSpPr>
          <p:nvPr>
            <p:ph type="body" sz="quarter" idx="17"/>
          </p:nvPr>
        </p:nvSpPr>
        <p:spPr>
          <a:xfrm>
            <a:off x="10927871" y="417355"/>
            <a:ext cx="673895" cy="505421"/>
          </a:xfrm>
          <a:prstGeom prst="ellipse">
            <a:avLst/>
          </a:prstGeom>
          <a:solidFill>
            <a:srgbClr val="A0A0A0"/>
          </a:solidFill>
          <a:ln w="88900">
            <a:solidFill>
              <a:srgbClr val="A0A0A0"/>
            </a:solidFill>
          </a:ln>
        </p:spPr>
        <p:txBody>
          <a:bodyPr lIns="38100" tIns="38100" rIns="38100" bIns="38100" anchor="ctr"/>
          <a:lstStyle>
            <a:lvl1pPr marL="0" indent="0" algn="ctr" defTabSz="321457">
              <a:spcBef>
                <a:spcPts val="0"/>
              </a:spcBef>
              <a:buSzTx/>
              <a:buNone/>
              <a:defRPr sz="2109">
                <a:solidFill>
                  <a:srgbClr val="FFFFFF"/>
                </a:solidFill>
                <a:effectLst>
                  <a:outerShdw blurRad="38100" dist="12700" dir="5400000" rotWithShape="0">
                    <a:srgbClr val="000000">
                      <a:alpha val="50000"/>
                    </a:srgbClr>
                  </a:outerShdw>
                </a:effectLst>
                <a:latin typeface="Roboto Black"/>
                <a:ea typeface="Roboto Black"/>
                <a:cs typeface="Roboto Black"/>
                <a:sym typeface="Roboto Black"/>
              </a:defRPr>
            </a:lvl1pPr>
          </a:lstStyle>
          <a:p>
            <a:r>
              <a:t>5</a:t>
            </a:r>
          </a:p>
        </p:txBody>
      </p:sp>
      <p:grpSp>
        <p:nvGrpSpPr>
          <p:cNvPr id="239" name="Group 239"/>
          <p:cNvGrpSpPr/>
          <p:nvPr/>
        </p:nvGrpSpPr>
        <p:grpSpPr>
          <a:xfrm>
            <a:off x="0" y="6366868"/>
            <a:ext cx="12192000" cy="491133"/>
            <a:chOff x="0" y="0"/>
            <a:chExt cx="13004800" cy="698500"/>
          </a:xfrm>
        </p:grpSpPr>
        <p:sp>
          <p:nvSpPr>
            <p:cNvPr id="236" name="Shape 236"/>
            <p:cNvSpPr/>
            <p:nvPr/>
          </p:nvSpPr>
          <p:spPr>
            <a:xfrm>
              <a:off x="0" y="63500"/>
              <a:ext cx="13004800" cy="635000"/>
            </a:xfrm>
            <a:prstGeom prst="rect">
              <a:avLst/>
            </a:prstGeom>
            <a:solidFill>
              <a:srgbClr val="0D2D40"/>
            </a:solidFill>
            <a:ln w="25400" cap="flat">
              <a:noFill/>
              <a:miter lim="400000"/>
            </a:ln>
            <a:effectLst/>
          </p:spPr>
          <p:txBody>
            <a:bodyPr wrap="square" lIns="50800" tIns="50800" rIns="50800" bIns="50800" numCol="1" anchor="t">
              <a:noAutofit/>
            </a:bodyPr>
            <a:lstStyle/>
            <a:p>
              <a:pPr>
                <a:defRPr sz="4000">
                  <a:effectLst>
                    <a:outerShdw blurRad="38100" dist="12700" dir="5400000" rotWithShape="0">
                      <a:srgbClr val="000000">
                        <a:alpha val="50000"/>
                      </a:srgbClr>
                    </a:outerShdw>
                  </a:effectLst>
                  <a:latin typeface="Gill Sans"/>
                  <a:ea typeface="Gill Sans"/>
                  <a:cs typeface="Gill Sans"/>
                  <a:sym typeface="Gill Sans"/>
                </a:defRPr>
              </a:pPr>
              <a:endParaRPr sz="2812"/>
            </a:p>
          </p:txBody>
        </p:sp>
        <p:pic>
          <p:nvPicPr>
            <p:cNvPr id="237" name="ps_logo_horizontal_white.pdf"/>
            <p:cNvPicPr>
              <a:picLocks noChangeAspect="1"/>
            </p:cNvPicPr>
            <p:nvPr/>
          </p:nvPicPr>
          <p:blipFill>
            <a:blip r:embed="rId2">
              <a:extLst/>
            </a:blip>
            <a:stretch>
              <a:fillRect/>
            </a:stretch>
          </p:blipFill>
          <p:spPr>
            <a:xfrm>
              <a:off x="11042650" y="213989"/>
              <a:ext cx="1777937" cy="342901"/>
            </a:xfrm>
            <a:prstGeom prst="rect">
              <a:avLst/>
            </a:prstGeom>
            <a:ln w="12700" cap="flat">
              <a:noFill/>
              <a:miter lim="400000"/>
            </a:ln>
            <a:effectLst/>
          </p:spPr>
        </p:pic>
        <p:pic>
          <p:nvPicPr>
            <p:cNvPr id="238" name="Horizontal Gradient Bar 1024.pdf"/>
            <p:cNvPicPr>
              <a:picLocks noChangeAspect="1"/>
            </p:cNvPicPr>
            <p:nvPr/>
          </p:nvPicPr>
          <p:blipFill>
            <a:blip r:embed="rId3">
              <a:extLst/>
            </a:blip>
            <a:stretch>
              <a:fillRect/>
            </a:stretch>
          </p:blipFill>
          <p:spPr>
            <a:xfrm>
              <a:off x="0" y="0"/>
              <a:ext cx="13004800" cy="63500"/>
            </a:xfrm>
            <a:prstGeom prst="rect">
              <a:avLst/>
            </a:prstGeom>
            <a:ln w="12700" cap="flat">
              <a:noFill/>
              <a:miter lim="400000"/>
            </a:ln>
            <a:effectLst/>
          </p:spPr>
        </p:pic>
      </p:grpSp>
      <p:sp>
        <p:nvSpPr>
          <p:cNvPr id="240" name="Shape 240"/>
          <p:cNvSpPr>
            <a:spLocks noGrp="1"/>
          </p:cNvSpPr>
          <p:nvPr>
            <p:ph type="body" idx="1"/>
          </p:nvPr>
        </p:nvSpPr>
        <p:spPr>
          <a:xfrm>
            <a:off x="500063" y="1339453"/>
            <a:ext cx="11239500" cy="4902398"/>
          </a:xfrm>
          <a:prstGeom prst="rect">
            <a:avLst/>
          </a:prstGeom>
        </p:spPr>
        <p:txBody>
          <a:bodyPr/>
          <a:lstStyle>
            <a:lvl1pPr marL="357175"/>
            <a:lvl2pPr marL="714350"/>
            <a:lvl3pPr marL="1071524"/>
            <a:lvl4pPr marL="1428699"/>
            <a:lvl5pPr marL="1785874"/>
          </a:lstStyle>
          <a:p>
            <a:r>
              <a:t>Body Level One</a:t>
            </a:r>
          </a:p>
          <a:p>
            <a:pPr lvl="1"/>
            <a:r>
              <a:t>Body Level Two</a:t>
            </a:r>
          </a:p>
          <a:p>
            <a:pPr lvl="2"/>
            <a:r>
              <a:t>Body Level Three</a:t>
            </a:r>
          </a:p>
          <a:p>
            <a:pPr lvl="3"/>
            <a:r>
              <a:t>Body Level Four</a:t>
            </a:r>
          </a:p>
          <a:p>
            <a:pPr lvl="4"/>
            <a:r>
              <a:t>Body Level Five</a:t>
            </a:r>
          </a:p>
        </p:txBody>
      </p:sp>
      <p:sp>
        <p:nvSpPr>
          <p:cNvPr id="241" name="Shape 241"/>
          <p:cNvSpPr>
            <a:spLocks noGrp="1"/>
          </p:cNvSpPr>
          <p:nvPr>
            <p:ph type="sldNum" sz="quarter" idx="2"/>
          </p:nvPr>
        </p:nvSpPr>
        <p:spPr>
          <a:xfrm>
            <a:off x="59533" y="6536532"/>
            <a:ext cx="288820" cy="205383"/>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70059906"/>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x">
  <p:cSld name="Left Bullets">
    <p:spTree>
      <p:nvGrpSpPr>
        <p:cNvPr id="1" name=""/>
        <p:cNvGrpSpPr/>
        <p:nvPr/>
      </p:nvGrpSpPr>
      <p:grpSpPr>
        <a:xfrm>
          <a:off x="0" y="0"/>
          <a:ext cx="0" cy="0"/>
          <a:chOff x="0" y="0"/>
          <a:chExt cx="0" cy="0"/>
        </a:xfrm>
      </p:grpSpPr>
      <p:sp>
        <p:nvSpPr>
          <p:cNvPr id="159" name="Shape 159"/>
          <p:cNvSpPr>
            <a:spLocks noGrp="1"/>
          </p:cNvSpPr>
          <p:nvPr>
            <p:ph type="title"/>
          </p:nvPr>
        </p:nvSpPr>
        <p:spPr>
          <a:prstGeom prst="rect">
            <a:avLst/>
          </a:prstGeom>
        </p:spPr>
        <p:txBody>
          <a:bodyPr/>
          <a:lstStyle/>
          <a:p>
            <a:r>
              <a:t>Title Text</a:t>
            </a:r>
          </a:p>
        </p:txBody>
      </p:sp>
      <p:sp>
        <p:nvSpPr>
          <p:cNvPr id="160" name="Shape 160"/>
          <p:cNvSpPr>
            <a:spLocks noGrp="1"/>
          </p:cNvSpPr>
          <p:nvPr>
            <p:ph type="body" sz="half" idx="1"/>
          </p:nvPr>
        </p:nvSpPr>
        <p:spPr>
          <a:xfrm>
            <a:off x="511969" y="1339454"/>
            <a:ext cx="5597923" cy="4787615"/>
          </a:xfrm>
          <a:prstGeom prst="rect">
            <a:avLst/>
          </a:prstGeom>
        </p:spPr>
        <p:txBody>
          <a:bodyPr/>
          <a:lstStyle>
            <a:lvl1pPr marL="416703" indent="-416703"/>
            <a:lvl2pPr marL="773878" indent="-416703">
              <a:buChar char="-"/>
            </a:lvl2pPr>
            <a:lvl3pPr marL="1131053" indent="-416703">
              <a:buFont typeface="Zapf Dingbats"/>
              <a:buChar char="✦"/>
            </a:lvl3pPr>
            <a:lvl4pPr marL="1488228" indent="-416703">
              <a:buFont typeface="Thonburi"/>
              <a:buChar char="๏"/>
            </a:lvl4pPr>
            <a:lvl5pPr marL="1845403" indent="-416703">
              <a:buFont typeface="Zapf Dingbats"/>
              <a:buChar char="❖"/>
            </a:lvl5pPr>
          </a:lstStyle>
          <a:p>
            <a:r>
              <a:t>Body Level One</a:t>
            </a:r>
          </a:p>
          <a:p>
            <a:pPr lvl="1"/>
            <a:r>
              <a:t>Body Level Two</a:t>
            </a:r>
          </a:p>
          <a:p>
            <a:pPr lvl="2"/>
            <a:r>
              <a:t>Body Level Three</a:t>
            </a:r>
          </a:p>
          <a:p>
            <a:pPr lvl="3"/>
            <a:r>
              <a:t>Body Level Four</a:t>
            </a:r>
          </a:p>
          <a:p>
            <a:pPr lvl="4"/>
            <a:r>
              <a:t>Body Level Five</a:t>
            </a:r>
          </a:p>
        </p:txBody>
      </p:sp>
      <p:grpSp>
        <p:nvGrpSpPr>
          <p:cNvPr id="164" name="Group 164"/>
          <p:cNvGrpSpPr/>
          <p:nvPr/>
        </p:nvGrpSpPr>
        <p:grpSpPr>
          <a:xfrm>
            <a:off x="0" y="6366868"/>
            <a:ext cx="12192000" cy="491133"/>
            <a:chOff x="0" y="0"/>
            <a:chExt cx="13004800" cy="698500"/>
          </a:xfrm>
        </p:grpSpPr>
        <p:sp>
          <p:nvSpPr>
            <p:cNvPr id="161" name="Shape 161"/>
            <p:cNvSpPr/>
            <p:nvPr/>
          </p:nvSpPr>
          <p:spPr>
            <a:xfrm>
              <a:off x="0" y="63500"/>
              <a:ext cx="13004800" cy="635000"/>
            </a:xfrm>
            <a:prstGeom prst="rect">
              <a:avLst/>
            </a:prstGeom>
            <a:solidFill>
              <a:srgbClr val="0D2D40"/>
            </a:solidFill>
            <a:ln w="25400" cap="flat">
              <a:noFill/>
              <a:miter lim="400000"/>
            </a:ln>
            <a:effectLst/>
          </p:spPr>
          <p:txBody>
            <a:bodyPr wrap="square" lIns="50800" tIns="50800" rIns="50800" bIns="50800" numCol="1" anchor="t">
              <a:noAutofit/>
            </a:bodyPr>
            <a:lstStyle/>
            <a:p>
              <a:pPr>
                <a:defRPr sz="4000">
                  <a:effectLst>
                    <a:outerShdw blurRad="38100" dist="12700" dir="5400000" rotWithShape="0">
                      <a:srgbClr val="000000">
                        <a:alpha val="50000"/>
                      </a:srgbClr>
                    </a:outerShdw>
                  </a:effectLst>
                  <a:latin typeface="Gill Sans"/>
                  <a:ea typeface="Gill Sans"/>
                  <a:cs typeface="Gill Sans"/>
                  <a:sym typeface="Gill Sans"/>
                </a:defRPr>
              </a:pPr>
              <a:endParaRPr sz="2812"/>
            </a:p>
          </p:txBody>
        </p:sp>
        <p:pic>
          <p:nvPicPr>
            <p:cNvPr id="162" name="ps_logo_horizontal_white.pdf"/>
            <p:cNvPicPr>
              <a:picLocks noChangeAspect="1"/>
            </p:cNvPicPr>
            <p:nvPr/>
          </p:nvPicPr>
          <p:blipFill>
            <a:blip r:embed="rId2">
              <a:extLst/>
            </a:blip>
            <a:stretch>
              <a:fillRect/>
            </a:stretch>
          </p:blipFill>
          <p:spPr>
            <a:xfrm>
              <a:off x="11042650" y="213989"/>
              <a:ext cx="1777937" cy="342901"/>
            </a:xfrm>
            <a:prstGeom prst="rect">
              <a:avLst/>
            </a:prstGeom>
            <a:ln w="12700" cap="flat">
              <a:noFill/>
              <a:miter lim="400000"/>
            </a:ln>
            <a:effectLst/>
          </p:spPr>
        </p:pic>
        <p:pic>
          <p:nvPicPr>
            <p:cNvPr id="163" name="Horizontal Gradient Bar 1024.pdf"/>
            <p:cNvPicPr>
              <a:picLocks noChangeAspect="1"/>
            </p:cNvPicPr>
            <p:nvPr/>
          </p:nvPicPr>
          <p:blipFill>
            <a:blip r:embed="rId3">
              <a:extLst/>
            </a:blip>
            <a:stretch>
              <a:fillRect/>
            </a:stretch>
          </p:blipFill>
          <p:spPr>
            <a:xfrm>
              <a:off x="0" y="0"/>
              <a:ext cx="13004800" cy="63500"/>
            </a:xfrm>
            <a:prstGeom prst="rect">
              <a:avLst/>
            </a:prstGeom>
            <a:ln w="12700" cap="flat">
              <a:noFill/>
              <a:miter lim="400000"/>
            </a:ln>
            <a:effectLst/>
          </p:spPr>
        </p:pic>
      </p:grpSp>
      <p:sp>
        <p:nvSpPr>
          <p:cNvPr id="165" name="Shape 165"/>
          <p:cNvSpPr>
            <a:spLocks noGrp="1"/>
          </p:cNvSpPr>
          <p:nvPr>
            <p:ph type="sldNum" sz="quarter" idx="2"/>
          </p:nvPr>
        </p:nvSpPr>
        <p:spPr>
          <a:xfrm>
            <a:off x="59533" y="6536532"/>
            <a:ext cx="288820" cy="205383"/>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4133080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85" name="Shape 85"/>
          <p:cNvSpPr>
            <a:spLocks noGrp="1"/>
          </p:cNvSpPr>
          <p:nvPr>
            <p:ph type="sldNum" sz="quarter" idx="2"/>
          </p:nvPr>
        </p:nvSpPr>
        <p:spPr>
          <a:prstGeom prst="rect">
            <a:avLst/>
          </a:prstGeom>
        </p:spPr>
        <p:txBody>
          <a:bodyPr/>
          <a:lstStyle>
            <a:lvl1pPr>
              <a:tabLst>
                <a:tab pos="720090" algn="l"/>
              </a:tabLst>
            </a:lvl1pPr>
          </a:lstStyle>
          <a:p>
            <a:fld id="{86CB4B4D-7CA3-9044-876B-883B54F8677D}" type="slidenum">
              <a:t>‹#›</a:t>
            </a:fld>
            <a:endParaRPr/>
          </a:p>
        </p:txBody>
      </p:sp>
    </p:spTree>
    <p:extLst>
      <p:ext uri="{BB962C8B-B14F-4D97-AF65-F5344CB8AC3E}">
        <p14:creationId xmlns:p14="http://schemas.microsoft.com/office/powerpoint/2010/main" val="421594970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ransition 1">
    <p:bg>
      <p:bgPr>
        <a:solidFill>
          <a:srgbClr val="5FBAB7"/>
        </a:solidFill>
        <a:effectLst/>
      </p:bgPr>
    </p:bg>
    <p:spTree>
      <p:nvGrpSpPr>
        <p:cNvPr id="1" name=""/>
        <p:cNvGrpSpPr/>
        <p:nvPr/>
      </p:nvGrpSpPr>
      <p:grpSpPr>
        <a:xfrm>
          <a:off x="0" y="0"/>
          <a:ext cx="0" cy="0"/>
          <a:chOff x="0" y="0"/>
          <a:chExt cx="0" cy="0"/>
        </a:xfrm>
      </p:grpSpPr>
      <p:sp>
        <p:nvSpPr>
          <p:cNvPr id="92" name="Shape 92"/>
          <p:cNvSpPr>
            <a:spLocks noGrp="1"/>
          </p:cNvSpPr>
          <p:nvPr>
            <p:ph type="title"/>
          </p:nvPr>
        </p:nvSpPr>
        <p:spPr>
          <a:xfrm>
            <a:off x="-11445" y="2254567"/>
            <a:ext cx="12214890" cy="1294448"/>
          </a:xfrm>
          <a:prstGeom prst="rect">
            <a:avLst/>
          </a:prstGeom>
          <a:effectLst>
            <a:outerShdw blurRad="38100" dist="25400" dir="5400000" rotWithShape="0">
              <a:srgbClr val="000000">
                <a:alpha val="50000"/>
              </a:srgbClr>
            </a:outerShdw>
          </a:effectLst>
        </p:spPr>
        <p:txBody>
          <a:bodyPr anchor="ctr">
            <a:normAutofit/>
          </a:bodyPr>
          <a:lstStyle>
            <a:lvl1pPr algn="ctr">
              <a:lnSpc>
                <a:spcPts val="5198"/>
              </a:lnSpc>
              <a:tabLst>
                <a:tab pos="840105" algn="l"/>
              </a:tabLst>
              <a:defRPr sz="4320">
                <a:solidFill>
                  <a:srgbClr val="FFFFFF"/>
                </a:solidFill>
              </a:defRPr>
            </a:lvl1pPr>
          </a:lstStyle>
          <a:p>
            <a:r>
              <a:t>Title Text</a:t>
            </a:r>
          </a:p>
        </p:txBody>
      </p:sp>
      <p:pic>
        <p:nvPicPr>
          <p:cNvPr id="93" name="logo_transparent _w.png"/>
          <p:cNvPicPr>
            <a:picLocks noChangeAspect="1"/>
          </p:cNvPicPr>
          <p:nvPr/>
        </p:nvPicPr>
        <p:blipFill>
          <a:blip r:embed="rId2">
            <a:alphaModFix amt="30172"/>
            <a:extLst/>
          </a:blip>
          <a:stretch>
            <a:fillRect/>
          </a:stretch>
        </p:blipFill>
        <p:spPr>
          <a:xfrm>
            <a:off x="4208109" y="374387"/>
            <a:ext cx="4969600" cy="6057792"/>
          </a:xfrm>
          <a:prstGeom prst="rect">
            <a:avLst/>
          </a:prstGeom>
          <a:ln w="12700">
            <a:miter lim="400000"/>
          </a:ln>
        </p:spPr>
      </p:pic>
      <p:sp>
        <p:nvSpPr>
          <p:cNvPr id="94" name="Shape 94"/>
          <p:cNvSpPr>
            <a:spLocks noGrp="1"/>
          </p:cNvSpPr>
          <p:nvPr>
            <p:ph type="sldNum" sz="quarter" idx="2"/>
          </p:nvPr>
        </p:nvSpPr>
        <p:spPr>
          <a:prstGeom prst="rect">
            <a:avLst/>
          </a:prstGeom>
        </p:spPr>
        <p:txBody>
          <a:bodyPr/>
          <a:lstStyle>
            <a:lvl1pPr>
              <a:tabLst>
                <a:tab pos="720090" algn="l"/>
              </a:tabLst>
            </a:lvl1pPr>
          </a:lstStyle>
          <a:p>
            <a:fld id="{86CB4B4D-7CA3-9044-876B-883B54F8677D}" type="slidenum">
              <a:t>‹#›</a:t>
            </a:fld>
            <a:endParaRPr/>
          </a:p>
        </p:txBody>
      </p:sp>
    </p:spTree>
    <p:extLst>
      <p:ext uri="{BB962C8B-B14F-4D97-AF65-F5344CB8AC3E}">
        <p14:creationId xmlns:p14="http://schemas.microsoft.com/office/powerpoint/2010/main" val="168333698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2.png"/><Relationship Id="rId2" Type="http://schemas.openxmlformats.org/officeDocument/2006/relationships/slideLayout" Target="../slideLayouts/slideLayout17.xml"/><Relationship Id="rId16" Type="http://schemas.openxmlformats.org/officeDocument/2006/relationships/image" Target="../media/image8.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9" Type="http://schemas.openxmlformats.org/officeDocument/2006/relationships/image" Target="../media/image10.png"/><Relationship Id="rId21" Type="http://schemas.openxmlformats.org/officeDocument/2006/relationships/slideLayout" Target="../slideLayouts/slideLayout50.xml"/><Relationship Id="rId34" Type="http://schemas.openxmlformats.org/officeDocument/2006/relationships/slideLayout" Target="../slideLayouts/slideLayout63.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slideLayout" Target="../slideLayouts/slideLayout62.xml"/><Relationship Id="rId38" Type="http://schemas.openxmlformats.org/officeDocument/2006/relationships/image" Target="../media/image1.png"/><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slideLayout" Target="../slideLayouts/slideLayout61.xml"/><Relationship Id="rId37" Type="http://schemas.openxmlformats.org/officeDocument/2006/relationships/image" Target="../media/image9.png"/><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36" Type="http://schemas.openxmlformats.org/officeDocument/2006/relationships/theme" Target="../theme/theme3.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35" Type="http://schemas.openxmlformats.org/officeDocument/2006/relationships/slideLayout" Target="../slideLayouts/slideLayout64.xml"/><Relationship Id="rId8" Type="http://schemas.openxmlformats.org/officeDocument/2006/relationships/slideLayout" Target="../slideLayouts/slideLayout37.xml"/><Relationship Id="rId3"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7.xml"/><Relationship Id="rId7" Type="http://schemas.openxmlformats.org/officeDocument/2006/relationships/image" Target="../media/image32.png"/><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theme" Target="../theme/theme4.xml"/><Relationship Id="rId5" Type="http://schemas.openxmlformats.org/officeDocument/2006/relationships/slideLayout" Target="../slideLayouts/slideLayout69.xml"/><Relationship Id="rId4" Type="http://schemas.openxmlformats.org/officeDocument/2006/relationships/slideLayout" Target="../slideLayouts/slideLayout6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theme" Target="../theme/theme5.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381000" y="85725"/>
            <a:ext cx="11430000" cy="805815"/>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tabLst>
                <a:tab pos="1244600" algn="l"/>
              </a:tabLst>
            </a:lvl1pPr>
          </a:lstStyle>
          <a:p>
            <a:r>
              <a:t>Title Text</a:t>
            </a:r>
          </a:p>
        </p:txBody>
      </p:sp>
      <p:sp>
        <p:nvSpPr>
          <p:cNvPr id="3" name="Shape 3"/>
          <p:cNvSpPr>
            <a:spLocks noGrp="1"/>
          </p:cNvSpPr>
          <p:nvPr>
            <p:ph type="body" idx="1"/>
          </p:nvPr>
        </p:nvSpPr>
        <p:spPr>
          <a:xfrm>
            <a:off x="381000" y="1011555"/>
            <a:ext cx="11430000" cy="5272088"/>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tabLst>
                <a:tab pos="1244600" algn="l"/>
              </a:tabLst>
            </a:lvl1pPr>
            <a:lvl2pPr marL="381000" indent="-381000">
              <a:buSzPct val="110000"/>
              <a:buChar char="•"/>
              <a:tabLst>
                <a:tab pos="1244600" algn="l"/>
              </a:tabLst>
              <a:defRPr b="0">
                <a:solidFill>
                  <a:srgbClr val="15232F"/>
                </a:solidFill>
              </a:defRPr>
            </a:lvl2pPr>
            <a:lvl3pPr marL="1016000" indent="-508000">
              <a:buClr>
                <a:srgbClr val="15232F"/>
              </a:buClr>
              <a:buSzPct val="85000"/>
              <a:buChar char="‣"/>
              <a:tabLst>
                <a:tab pos="1244600" algn="l"/>
              </a:tabLst>
              <a:defRPr b="0"/>
            </a:lvl3pPr>
            <a:lvl4pPr marL="1524000" indent="-508000">
              <a:buClr>
                <a:srgbClr val="15232F"/>
              </a:buClr>
              <a:buSzPct val="85000"/>
              <a:buChar char="-"/>
              <a:tabLst>
                <a:tab pos="1244600" algn="l"/>
              </a:tabLst>
              <a:defRPr b="0"/>
            </a:lvl4pPr>
            <a:lvl5pPr>
              <a:lnSpc>
                <a:spcPts val="4900"/>
              </a:lnSpc>
              <a:spcBef>
                <a:spcPts val="300"/>
              </a:spcBef>
              <a:tabLst>
                <a:tab pos="1244600" algn="l"/>
              </a:tabLst>
              <a:defRPr b="0"/>
            </a:lvl5pPr>
          </a:lstStyle>
          <a:p>
            <a:r>
              <a:t>Body Level One</a:t>
            </a:r>
          </a:p>
          <a:p>
            <a:pPr lvl="1"/>
            <a:r>
              <a:t>Body Level Two</a:t>
            </a:r>
          </a:p>
          <a:p>
            <a:pPr lvl="2"/>
            <a:r>
              <a:t>Body Level Three</a:t>
            </a:r>
          </a:p>
          <a:p>
            <a:pPr lvl="3"/>
            <a:r>
              <a:t>Body Level Four</a:t>
            </a:r>
          </a:p>
          <a:p>
            <a:pPr lvl="4"/>
            <a:r>
              <a:t>Body Level Five</a:t>
            </a:r>
          </a:p>
        </p:txBody>
      </p:sp>
      <p:grpSp>
        <p:nvGrpSpPr>
          <p:cNvPr id="7" name="Group 7"/>
          <p:cNvGrpSpPr/>
          <p:nvPr/>
        </p:nvGrpSpPr>
        <p:grpSpPr>
          <a:xfrm>
            <a:off x="0" y="6386512"/>
            <a:ext cx="12192000" cy="471488"/>
            <a:chOff x="0" y="0"/>
            <a:chExt cx="16256000" cy="698500"/>
          </a:xfrm>
        </p:grpSpPr>
        <p:sp>
          <p:nvSpPr>
            <p:cNvPr id="4" name="Shape 4"/>
            <p:cNvSpPr/>
            <p:nvPr/>
          </p:nvSpPr>
          <p:spPr>
            <a:xfrm>
              <a:off x="0" y="63500"/>
              <a:ext cx="16256000" cy="635000"/>
            </a:xfrm>
            <a:prstGeom prst="rect">
              <a:avLst/>
            </a:prstGeom>
            <a:solidFill>
              <a:srgbClr val="0D2D40"/>
            </a:solidFill>
            <a:ln w="25400" cap="flat">
              <a:noFill/>
              <a:miter lim="400000"/>
            </a:ln>
            <a:effectLst/>
          </p:spPr>
          <p:txBody>
            <a:bodyPr wrap="square" lIns="50800" tIns="50800" rIns="50800" bIns="50800" numCol="1" anchor="t">
              <a:noAutofit/>
            </a:bodyPr>
            <a:lstStyle/>
            <a:p>
              <a:pPr algn="ctr" defTabSz="394335">
                <a:lnSpc>
                  <a:spcPct val="100000"/>
                </a:lnSpc>
                <a:tabLst/>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700"/>
            </a:p>
          </p:txBody>
        </p:sp>
        <p:pic>
          <p:nvPicPr>
            <p:cNvPr id="5" name="ps_logo_horizontal_white.pdf"/>
            <p:cNvPicPr>
              <a:picLocks noChangeAspect="1"/>
            </p:cNvPicPr>
            <p:nvPr/>
          </p:nvPicPr>
          <p:blipFill>
            <a:blip r:embed="rId17">
              <a:extLst/>
            </a:blip>
            <a:stretch>
              <a:fillRect/>
            </a:stretch>
          </p:blipFill>
          <p:spPr>
            <a:xfrm>
              <a:off x="508000" y="206500"/>
              <a:ext cx="1854200" cy="357610"/>
            </a:xfrm>
            <a:prstGeom prst="rect">
              <a:avLst/>
            </a:prstGeom>
            <a:ln w="12700" cap="flat">
              <a:noFill/>
              <a:miter lim="400000"/>
            </a:ln>
            <a:effectLst/>
          </p:spPr>
        </p:pic>
        <p:pic>
          <p:nvPicPr>
            <p:cNvPr id="6" name="Horizontal Gradient Bar 1280.pdf"/>
            <p:cNvPicPr>
              <a:picLocks noChangeAspect="1"/>
            </p:cNvPicPr>
            <p:nvPr/>
          </p:nvPicPr>
          <p:blipFill>
            <a:blip r:embed="rId18">
              <a:extLst/>
            </a:blip>
            <a:stretch>
              <a:fillRect/>
            </a:stretch>
          </p:blipFill>
          <p:spPr>
            <a:xfrm>
              <a:off x="0" y="0"/>
              <a:ext cx="16256000" cy="63500"/>
            </a:xfrm>
            <a:prstGeom prst="rect">
              <a:avLst/>
            </a:prstGeom>
            <a:ln w="12700" cap="flat">
              <a:noFill/>
              <a:miter lim="400000"/>
            </a:ln>
            <a:effectLst/>
          </p:spPr>
        </p:pic>
      </p:grpSp>
      <p:sp>
        <p:nvSpPr>
          <p:cNvPr id="8" name="Shape 8"/>
          <p:cNvSpPr>
            <a:spLocks noGrp="1"/>
          </p:cNvSpPr>
          <p:nvPr>
            <p:ph type="sldNum" sz="quarter" idx="2"/>
          </p:nvPr>
        </p:nvSpPr>
        <p:spPr>
          <a:xfrm>
            <a:off x="5963459" y="6504539"/>
            <a:ext cx="265082" cy="261152"/>
          </a:xfrm>
          <a:prstGeom prst="rect">
            <a:avLst/>
          </a:prstGeom>
          <a:ln w="12700">
            <a:miter lim="400000"/>
          </a:ln>
        </p:spPr>
        <p:txBody>
          <a:bodyPr wrap="none" lIns="38100" tIns="38100" rIns="38100" bIns="38100" anchor="ctr">
            <a:spAutoFit/>
          </a:bodyPr>
          <a:lstStyle>
            <a:lvl1pPr algn="ctr">
              <a:lnSpc>
                <a:spcPts val="1418"/>
              </a:lnSpc>
              <a:tabLst>
                <a:tab pos="720090" algn="l"/>
              </a:tabLst>
              <a:defRPr sz="1215">
                <a:solidFill>
                  <a:srgbClr val="000000"/>
                </a:solidFill>
                <a:latin typeface="Futura"/>
                <a:ea typeface="Futura"/>
                <a:cs typeface="Futura"/>
                <a:sym typeface="Futura"/>
              </a:defRPr>
            </a:lvl1pPr>
          </a:lstStyle>
          <a:p>
            <a:fld id="{86CB4B4D-7CA3-9044-876B-883B54F8677D}" type="slidenum">
              <a:t>‹#›</a:t>
            </a:fld>
            <a:endParaRPr/>
          </a:p>
        </p:txBody>
      </p:sp>
    </p:spTree>
    <p:extLst>
      <p:ext uri="{BB962C8B-B14F-4D97-AF65-F5344CB8AC3E}">
        <p14:creationId xmlns:p14="http://schemas.microsoft.com/office/powerpoint/2010/main" val="31855435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spd="med"/>
  <p:txStyles>
    <p:titleStyle>
      <a:lvl1pPr marL="0" marR="0" indent="-25718" algn="l" defTabSz="308610" latinLnBrk="0">
        <a:lnSpc>
          <a:spcPts val="4928"/>
        </a:lnSpc>
        <a:spcBef>
          <a:spcPts val="0"/>
        </a:spcBef>
        <a:spcAft>
          <a:spcPts val="0"/>
        </a:spcAft>
        <a:buClrTx/>
        <a:buSzTx/>
        <a:buFontTx/>
        <a:buNone/>
        <a:tabLst>
          <a:tab pos="840105" algn="l"/>
        </a:tabLst>
        <a:defRPr sz="4050" b="1" i="0" u="none" strike="noStrike" cap="none" spc="0" baseline="0">
          <a:ln>
            <a:noFill/>
          </a:ln>
          <a:solidFill>
            <a:srgbClr val="0D2D40"/>
          </a:solidFill>
          <a:uFillTx/>
          <a:latin typeface="+mn-lt"/>
          <a:ea typeface="+mn-ea"/>
          <a:cs typeface="+mn-cs"/>
          <a:sym typeface="Open Sans"/>
        </a:defRPr>
      </a:lvl1pPr>
      <a:lvl2pPr marL="0" marR="0" indent="128588" algn="l" defTabSz="308610" latinLnBrk="0">
        <a:lnSpc>
          <a:spcPts val="4928"/>
        </a:lnSpc>
        <a:spcBef>
          <a:spcPts val="0"/>
        </a:spcBef>
        <a:spcAft>
          <a:spcPts val="0"/>
        </a:spcAft>
        <a:buClrTx/>
        <a:buSzTx/>
        <a:buFontTx/>
        <a:buNone/>
        <a:tabLst>
          <a:tab pos="840105" algn="l"/>
        </a:tabLst>
        <a:defRPr sz="4050" b="1" i="0" u="none" strike="noStrike" cap="none" spc="0" baseline="0">
          <a:ln>
            <a:noFill/>
          </a:ln>
          <a:solidFill>
            <a:srgbClr val="0D2D40"/>
          </a:solidFill>
          <a:uFillTx/>
          <a:latin typeface="+mn-lt"/>
          <a:ea typeface="+mn-ea"/>
          <a:cs typeface="+mn-cs"/>
          <a:sym typeface="Open Sans"/>
        </a:defRPr>
      </a:lvl2pPr>
      <a:lvl3pPr marL="0" marR="0" indent="282893" algn="l" defTabSz="308610" latinLnBrk="0">
        <a:lnSpc>
          <a:spcPts val="4928"/>
        </a:lnSpc>
        <a:spcBef>
          <a:spcPts val="0"/>
        </a:spcBef>
        <a:spcAft>
          <a:spcPts val="0"/>
        </a:spcAft>
        <a:buClrTx/>
        <a:buSzTx/>
        <a:buFontTx/>
        <a:buNone/>
        <a:tabLst>
          <a:tab pos="840105" algn="l"/>
        </a:tabLst>
        <a:defRPr sz="4050" b="1" i="0" u="none" strike="noStrike" cap="none" spc="0" baseline="0">
          <a:ln>
            <a:noFill/>
          </a:ln>
          <a:solidFill>
            <a:srgbClr val="0D2D40"/>
          </a:solidFill>
          <a:uFillTx/>
          <a:latin typeface="+mn-lt"/>
          <a:ea typeface="+mn-ea"/>
          <a:cs typeface="+mn-cs"/>
          <a:sym typeface="Open Sans"/>
        </a:defRPr>
      </a:lvl3pPr>
      <a:lvl4pPr marL="0" marR="0" indent="437198" algn="l" defTabSz="308610" latinLnBrk="0">
        <a:lnSpc>
          <a:spcPts val="4928"/>
        </a:lnSpc>
        <a:spcBef>
          <a:spcPts val="0"/>
        </a:spcBef>
        <a:spcAft>
          <a:spcPts val="0"/>
        </a:spcAft>
        <a:buClrTx/>
        <a:buSzTx/>
        <a:buFontTx/>
        <a:buNone/>
        <a:tabLst>
          <a:tab pos="840105" algn="l"/>
        </a:tabLst>
        <a:defRPr sz="4050" b="1" i="0" u="none" strike="noStrike" cap="none" spc="0" baseline="0">
          <a:ln>
            <a:noFill/>
          </a:ln>
          <a:solidFill>
            <a:srgbClr val="0D2D40"/>
          </a:solidFill>
          <a:uFillTx/>
          <a:latin typeface="+mn-lt"/>
          <a:ea typeface="+mn-ea"/>
          <a:cs typeface="+mn-cs"/>
          <a:sym typeface="Open Sans"/>
        </a:defRPr>
      </a:lvl4pPr>
      <a:lvl5pPr marL="0" marR="0" indent="591503" algn="l" defTabSz="308610" latinLnBrk="0">
        <a:lnSpc>
          <a:spcPts val="4928"/>
        </a:lnSpc>
        <a:spcBef>
          <a:spcPts val="0"/>
        </a:spcBef>
        <a:spcAft>
          <a:spcPts val="0"/>
        </a:spcAft>
        <a:buClrTx/>
        <a:buSzTx/>
        <a:buFontTx/>
        <a:buNone/>
        <a:tabLst>
          <a:tab pos="840105" algn="l"/>
        </a:tabLst>
        <a:defRPr sz="4050" b="1" i="0" u="none" strike="noStrike" cap="none" spc="0" baseline="0">
          <a:ln>
            <a:noFill/>
          </a:ln>
          <a:solidFill>
            <a:srgbClr val="0D2D40"/>
          </a:solidFill>
          <a:uFillTx/>
          <a:latin typeface="+mn-lt"/>
          <a:ea typeface="+mn-ea"/>
          <a:cs typeface="+mn-cs"/>
          <a:sym typeface="Open Sans"/>
        </a:defRPr>
      </a:lvl5pPr>
      <a:lvl6pPr marL="0" marR="0" indent="745808" algn="l" defTabSz="308610" latinLnBrk="0">
        <a:lnSpc>
          <a:spcPts val="4928"/>
        </a:lnSpc>
        <a:spcBef>
          <a:spcPts val="0"/>
        </a:spcBef>
        <a:spcAft>
          <a:spcPts val="0"/>
        </a:spcAft>
        <a:buClrTx/>
        <a:buSzTx/>
        <a:buFontTx/>
        <a:buNone/>
        <a:tabLst>
          <a:tab pos="840105" algn="l"/>
        </a:tabLst>
        <a:defRPr sz="4050" b="1" i="0" u="none" strike="noStrike" cap="none" spc="0" baseline="0">
          <a:ln>
            <a:noFill/>
          </a:ln>
          <a:solidFill>
            <a:srgbClr val="0D2D40"/>
          </a:solidFill>
          <a:uFillTx/>
          <a:latin typeface="+mn-lt"/>
          <a:ea typeface="+mn-ea"/>
          <a:cs typeface="+mn-cs"/>
          <a:sym typeface="Open Sans"/>
        </a:defRPr>
      </a:lvl6pPr>
      <a:lvl7pPr marL="0" marR="0" indent="900113" algn="l" defTabSz="308610" latinLnBrk="0">
        <a:lnSpc>
          <a:spcPts val="4928"/>
        </a:lnSpc>
        <a:spcBef>
          <a:spcPts val="0"/>
        </a:spcBef>
        <a:spcAft>
          <a:spcPts val="0"/>
        </a:spcAft>
        <a:buClrTx/>
        <a:buSzTx/>
        <a:buFontTx/>
        <a:buNone/>
        <a:tabLst>
          <a:tab pos="840105" algn="l"/>
        </a:tabLst>
        <a:defRPr sz="4050" b="1" i="0" u="none" strike="noStrike" cap="none" spc="0" baseline="0">
          <a:ln>
            <a:noFill/>
          </a:ln>
          <a:solidFill>
            <a:srgbClr val="0D2D40"/>
          </a:solidFill>
          <a:uFillTx/>
          <a:latin typeface="+mn-lt"/>
          <a:ea typeface="+mn-ea"/>
          <a:cs typeface="+mn-cs"/>
          <a:sym typeface="Open Sans"/>
        </a:defRPr>
      </a:lvl7pPr>
      <a:lvl8pPr marL="0" marR="0" indent="1054418" algn="l" defTabSz="308610" latinLnBrk="0">
        <a:lnSpc>
          <a:spcPts val="4928"/>
        </a:lnSpc>
        <a:spcBef>
          <a:spcPts val="0"/>
        </a:spcBef>
        <a:spcAft>
          <a:spcPts val="0"/>
        </a:spcAft>
        <a:buClrTx/>
        <a:buSzTx/>
        <a:buFontTx/>
        <a:buNone/>
        <a:tabLst>
          <a:tab pos="840105" algn="l"/>
        </a:tabLst>
        <a:defRPr sz="4050" b="1" i="0" u="none" strike="noStrike" cap="none" spc="0" baseline="0">
          <a:ln>
            <a:noFill/>
          </a:ln>
          <a:solidFill>
            <a:srgbClr val="0D2D40"/>
          </a:solidFill>
          <a:uFillTx/>
          <a:latin typeface="+mn-lt"/>
          <a:ea typeface="+mn-ea"/>
          <a:cs typeface="+mn-cs"/>
          <a:sym typeface="Open Sans"/>
        </a:defRPr>
      </a:lvl8pPr>
      <a:lvl9pPr marL="0" marR="0" indent="1208723" algn="l" defTabSz="308610" latinLnBrk="0">
        <a:lnSpc>
          <a:spcPts val="4928"/>
        </a:lnSpc>
        <a:spcBef>
          <a:spcPts val="0"/>
        </a:spcBef>
        <a:spcAft>
          <a:spcPts val="0"/>
        </a:spcAft>
        <a:buClrTx/>
        <a:buSzTx/>
        <a:buFontTx/>
        <a:buNone/>
        <a:tabLst>
          <a:tab pos="840105" algn="l"/>
        </a:tabLst>
        <a:defRPr sz="4050" b="1" i="0" u="none" strike="noStrike" cap="none" spc="0" baseline="0">
          <a:ln>
            <a:noFill/>
          </a:ln>
          <a:solidFill>
            <a:srgbClr val="0D2D40"/>
          </a:solidFill>
          <a:uFillTx/>
          <a:latin typeface="+mn-lt"/>
          <a:ea typeface="+mn-ea"/>
          <a:cs typeface="+mn-cs"/>
          <a:sym typeface="Open Sans"/>
        </a:defRPr>
      </a:lvl9pPr>
    </p:titleStyle>
    <p:bodyStyle>
      <a:lvl1pPr marL="0" marR="0" indent="0" algn="l" defTabSz="308610" latinLnBrk="0">
        <a:lnSpc>
          <a:spcPts val="2565"/>
        </a:lnSpc>
        <a:spcBef>
          <a:spcPts val="1215"/>
        </a:spcBef>
        <a:spcAft>
          <a:spcPts val="0"/>
        </a:spcAft>
        <a:buClrTx/>
        <a:buSzTx/>
        <a:buFontTx/>
        <a:buNone/>
        <a:tabLst>
          <a:tab pos="840105" algn="l"/>
        </a:tabLst>
        <a:defRPr sz="2700" b="1" i="0" u="none" strike="noStrike" cap="none" spc="0" baseline="0">
          <a:ln>
            <a:noFill/>
          </a:ln>
          <a:solidFill>
            <a:srgbClr val="0D2D40"/>
          </a:solidFill>
          <a:uFillTx/>
          <a:latin typeface="+mn-lt"/>
          <a:ea typeface="+mn-ea"/>
          <a:cs typeface="+mn-cs"/>
          <a:sym typeface="Open Sans"/>
        </a:defRPr>
      </a:lvl1pPr>
      <a:lvl2pPr marL="0" marR="0" indent="0" algn="l" defTabSz="308610" latinLnBrk="0">
        <a:lnSpc>
          <a:spcPts val="2565"/>
        </a:lnSpc>
        <a:spcBef>
          <a:spcPts val="1215"/>
        </a:spcBef>
        <a:spcAft>
          <a:spcPts val="0"/>
        </a:spcAft>
        <a:buClrTx/>
        <a:buSzTx/>
        <a:buFontTx/>
        <a:buNone/>
        <a:tabLst>
          <a:tab pos="840105" algn="l"/>
        </a:tabLst>
        <a:defRPr sz="2700" b="1" i="0" u="none" strike="noStrike" cap="none" spc="0" baseline="0">
          <a:ln>
            <a:noFill/>
          </a:ln>
          <a:solidFill>
            <a:srgbClr val="0D2D40"/>
          </a:solidFill>
          <a:uFillTx/>
          <a:latin typeface="+mn-lt"/>
          <a:ea typeface="+mn-ea"/>
          <a:cs typeface="+mn-cs"/>
          <a:sym typeface="Open Sans"/>
        </a:defRPr>
      </a:lvl2pPr>
      <a:lvl3pPr marL="0" marR="0" indent="342900" algn="l" defTabSz="308610" latinLnBrk="0">
        <a:lnSpc>
          <a:spcPts val="2565"/>
        </a:lnSpc>
        <a:spcBef>
          <a:spcPts val="1215"/>
        </a:spcBef>
        <a:spcAft>
          <a:spcPts val="0"/>
        </a:spcAft>
        <a:buClrTx/>
        <a:buSzTx/>
        <a:buFontTx/>
        <a:buNone/>
        <a:tabLst>
          <a:tab pos="840105" algn="l"/>
        </a:tabLst>
        <a:defRPr sz="2700" b="1" i="0" u="none" strike="noStrike" cap="none" spc="0" baseline="0">
          <a:ln>
            <a:noFill/>
          </a:ln>
          <a:solidFill>
            <a:srgbClr val="0D2D40"/>
          </a:solidFill>
          <a:uFillTx/>
          <a:latin typeface="+mn-lt"/>
          <a:ea typeface="+mn-ea"/>
          <a:cs typeface="+mn-cs"/>
          <a:sym typeface="Open Sans"/>
        </a:defRPr>
      </a:lvl3pPr>
      <a:lvl4pPr marL="0" marR="0" indent="685800" algn="l" defTabSz="308610" latinLnBrk="0">
        <a:lnSpc>
          <a:spcPts val="2565"/>
        </a:lnSpc>
        <a:spcBef>
          <a:spcPts val="1215"/>
        </a:spcBef>
        <a:spcAft>
          <a:spcPts val="0"/>
        </a:spcAft>
        <a:buClrTx/>
        <a:buSzTx/>
        <a:buFontTx/>
        <a:buNone/>
        <a:tabLst>
          <a:tab pos="840105" algn="l"/>
        </a:tabLst>
        <a:defRPr sz="2700" b="1" i="0" u="none" strike="noStrike" cap="none" spc="0" baseline="0">
          <a:ln>
            <a:noFill/>
          </a:ln>
          <a:solidFill>
            <a:srgbClr val="0D2D40"/>
          </a:solidFill>
          <a:uFillTx/>
          <a:latin typeface="+mn-lt"/>
          <a:ea typeface="+mn-ea"/>
          <a:cs typeface="+mn-cs"/>
          <a:sym typeface="Open Sans"/>
        </a:defRPr>
      </a:lvl4pPr>
      <a:lvl5pPr marL="0" marR="0" indent="0" algn="l" defTabSz="308610" latinLnBrk="0">
        <a:lnSpc>
          <a:spcPts val="2565"/>
        </a:lnSpc>
        <a:spcBef>
          <a:spcPts val="1215"/>
        </a:spcBef>
        <a:spcAft>
          <a:spcPts val="0"/>
        </a:spcAft>
        <a:buClrTx/>
        <a:buSzTx/>
        <a:buFontTx/>
        <a:buNone/>
        <a:tabLst>
          <a:tab pos="840105" algn="l"/>
        </a:tabLst>
        <a:defRPr sz="2700" b="1" i="0" u="none" strike="noStrike" cap="none" spc="0" baseline="0">
          <a:ln>
            <a:noFill/>
          </a:ln>
          <a:solidFill>
            <a:srgbClr val="0D2D40"/>
          </a:solidFill>
          <a:uFillTx/>
          <a:latin typeface="+mn-lt"/>
          <a:ea typeface="+mn-ea"/>
          <a:cs typeface="+mn-cs"/>
          <a:sym typeface="Open Sans"/>
        </a:defRPr>
      </a:lvl5pPr>
      <a:lvl6pPr marL="0" marR="0" indent="0" algn="l" defTabSz="308610" latinLnBrk="0">
        <a:lnSpc>
          <a:spcPts val="2565"/>
        </a:lnSpc>
        <a:spcBef>
          <a:spcPts val="1215"/>
        </a:spcBef>
        <a:spcAft>
          <a:spcPts val="0"/>
        </a:spcAft>
        <a:buClrTx/>
        <a:buSzTx/>
        <a:buFontTx/>
        <a:buNone/>
        <a:tabLst>
          <a:tab pos="840105" algn="l"/>
        </a:tabLst>
        <a:defRPr sz="2700" b="1" i="0" u="none" strike="noStrike" cap="none" spc="0" baseline="0">
          <a:ln>
            <a:noFill/>
          </a:ln>
          <a:solidFill>
            <a:srgbClr val="0D2D40"/>
          </a:solidFill>
          <a:uFillTx/>
          <a:latin typeface="+mn-lt"/>
          <a:ea typeface="+mn-ea"/>
          <a:cs typeface="+mn-cs"/>
          <a:sym typeface="Open Sans"/>
        </a:defRPr>
      </a:lvl6pPr>
      <a:lvl7pPr marL="0" marR="0" indent="0" algn="l" defTabSz="308610" latinLnBrk="0">
        <a:lnSpc>
          <a:spcPts val="2565"/>
        </a:lnSpc>
        <a:spcBef>
          <a:spcPts val="1215"/>
        </a:spcBef>
        <a:spcAft>
          <a:spcPts val="0"/>
        </a:spcAft>
        <a:buClrTx/>
        <a:buSzTx/>
        <a:buFontTx/>
        <a:buNone/>
        <a:tabLst>
          <a:tab pos="840105" algn="l"/>
        </a:tabLst>
        <a:defRPr sz="2700" b="1" i="0" u="none" strike="noStrike" cap="none" spc="0" baseline="0">
          <a:ln>
            <a:noFill/>
          </a:ln>
          <a:solidFill>
            <a:srgbClr val="0D2D40"/>
          </a:solidFill>
          <a:uFillTx/>
          <a:latin typeface="+mn-lt"/>
          <a:ea typeface="+mn-ea"/>
          <a:cs typeface="+mn-cs"/>
          <a:sym typeface="Open Sans"/>
        </a:defRPr>
      </a:lvl7pPr>
      <a:lvl8pPr marL="0" marR="0" indent="0" algn="l" defTabSz="308610" latinLnBrk="0">
        <a:lnSpc>
          <a:spcPts val="2565"/>
        </a:lnSpc>
        <a:spcBef>
          <a:spcPts val="1215"/>
        </a:spcBef>
        <a:spcAft>
          <a:spcPts val="0"/>
        </a:spcAft>
        <a:buClrTx/>
        <a:buSzTx/>
        <a:buFontTx/>
        <a:buNone/>
        <a:tabLst>
          <a:tab pos="840105" algn="l"/>
        </a:tabLst>
        <a:defRPr sz="2700" b="1" i="0" u="none" strike="noStrike" cap="none" spc="0" baseline="0">
          <a:ln>
            <a:noFill/>
          </a:ln>
          <a:solidFill>
            <a:srgbClr val="0D2D40"/>
          </a:solidFill>
          <a:uFillTx/>
          <a:latin typeface="+mn-lt"/>
          <a:ea typeface="+mn-ea"/>
          <a:cs typeface="+mn-cs"/>
          <a:sym typeface="Open Sans"/>
        </a:defRPr>
      </a:lvl8pPr>
      <a:lvl9pPr marL="0" marR="0" indent="0" algn="l" defTabSz="308610" latinLnBrk="0">
        <a:lnSpc>
          <a:spcPts val="2565"/>
        </a:lnSpc>
        <a:spcBef>
          <a:spcPts val="1215"/>
        </a:spcBef>
        <a:spcAft>
          <a:spcPts val="0"/>
        </a:spcAft>
        <a:buClrTx/>
        <a:buSzTx/>
        <a:buFontTx/>
        <a:buNone/>
        <a:tabLst>
          <a:tab pos="840105" algn="l"/>
        </a:tabLst>
        <a:defRPr sz="2700" b="1" i="0" u="none" strike="noStrike" cap="none" spc="0" baseline="0">
          <a:ln>
            <a:noFill/>
          </a:ln>
          <a:solidFill>
            <a:srgbClr val="0D2D40"/>
          </a:solidFill>
          <a:uFillTx/>
          <a:latin typeface="+mn-lt"/>
          <a:ea typeface="+mn-ea"/>
          <a:cs typeface="+mn-cs"/>
          <a:sym typeface="Open Sans"/>
        </a:defRPr>
      </a:lvl9pPr>
    </p:bodyStyle>
    <p:otherStyle>
      <a:lvl1pPr marL="0" marR="0" indent="0" algn="ctr" defTabSz="308610" latinLnBrk="0">
        <a:lnSpc>
          <a:spcPts val="1418"/>
        </a:lnSpc>
        <a:spcBef>
          <a:spcPts val="0"/>
        </a:spcBef>
        <a:spcAft>
          <a:spcPts val="0"/>
        </a:spcAft>
        <a:buClrTx/>
        <a:buSzTx/>
        <a:buFontTx/>
        <a:buNone/>
        <a:tabLst>
          <a:tab pos="720090" algn="l"/>
        </a:tabLst>
        <a:defRPr sz="1215" b="0" i="0" u="none" strike="noStrike" cap="none" spc="0" baseline="0">
          <a:ln>
            <a:noFill/>
          </a:ln>
          <a:solidFill>
            <a:schemeClr val="tx1"/>
          </a:solidFill>
          <a:uFillTx/>
          <a:latin typeface="+mn-lt"/>
          <a:ea typeface="+mn-ea"/>
          <a:cs typeface="+mn-cs"/>
          <a:sym typeface="Futura"/>
        </a:defRPr>
      </a:lvl1pPr>
      <a:lvl2pPr marL="0" marR="0" indent="154305" algn="ctr" defTabSz="308610" latinLnBrk="0">
        <a:lnSpc>
          <a:spcPts val="1418"/>
        </a:lnSpc>
        <a:spcBef>
          <a:spcPts val="0"/>
        </a:spcBef>
        <a:spcAft>
          <a:spcPts val="0"/>
        </a:spcAft>
        <a:buClrTx/>
        <a:buSzTx/>
        <a:buFontTx/>
        <a:buNone/>
        <a:tabLst>
          <a:tab pos="720090" algn="l"/>
        </a:tabLst>
        <a:defRPr sz="1215" b="0" i="0" u="none" strike="noStrike" cap="none" spc="0" baseline="0">
          <a:ln>
            <a:noFill/>
          </a:ln>
          <a:solidFill>
            <a:schemeClr val="tx1"/>
          </a:solidFill>
          <a:uFillTx/>
          <a:latin typeface="+mn-lt"/>
          <a:ea typeface="+mn-ea"/>
          <a:cs typeface="+mn-cs"/>
          <a:sym typeface="Futura"/>
        </a:defRPr>
      </a:lvl2pPr>
      <a:lvl3pPr marL="0" marR="0" indent="308610" algn="ctr" defTabSz="308610" latinLnBrk="0">
        <a:lnSpc>
          <a:spcPts val="1418"/>
        </a:lnSpc>
        <a:spcBef>
          <a:spcPts val="0"/>
        </a:spcBef>
        <a:spcAft>
          <a:spcPts val="0"/>
        </a:spcAft>
        <a:buClrTx/>
        <a:buSzTx/>
        <a:buFontTx/>
        <a:buNone/>
        <a:tabLst>
          <a:tab pos="720090" algn="l"/>
        </a:tabLst>
        <a:defRPr sz="1215" b="0" i="0" u="none" strike="noStrike" cap="none" spc="0" baseline="0">
          <a:ln>
            <a:noFill/>
          </a:ln>
          <a:solidFill>
            <a:schemeClr val="tx1"/>
          </a:solidFill>
          <a:uFillTx/>
          <a:latin typeface="+mn-lt"/>
          <a:ea typeface="+mn-ea"/>
          <a:cs typeface="+mn-cs"/>
          <a:sym typeface="Futura"/>
        </a:defRPr>
      </a:lvl3pPr>
      <a:lvl4pPr marL="0" marR="0" indent="462915" algn="ctr" defTabSz="308610" latinLnBrk="0">
        <a:lnSpc>
          <a:spcPts val="1418"/>
        </a:lnSpc>
        <a:spcBef>
          <a:spcPts val="0"/>
        </a:spcBef>
        <a:spcAft>
          <a:spcPts val="0"/>
        </a:spcAft>
        <a:buClrTx/>
        <a:buSzTx/>
        <a:buFontTx/>
        <a:buNone/>
        <a:tabLst>
          <a:tab pos="720090" algn="l"/>
        </a:tabLst>
        <a:defRPr sz="1215" b="0" i="0" u="none" strike="noStrike" cap="none" spc="0" baseline="0">
          <a:ln>
            <a:noFill/>
          </a:ln>
          <a:solidFill>
            <a:schemeClr val="tx1"/>
          </a:solidFill>
          <a:uFillTx/>
          <a:latin typeface="+mn-lt"/>
          <a:ea typeface="+mn-ea"/>
          <a:cs typeface="+mn-cs"/>
          <a:sym typeface="Futura"/>
        </a:defRPr>
      </a:lvl4pPr>
      <a:lvl5pPr marL="0" marR="0" indent="617220" algn="ctr" defTabSz="308610" latinLnBrk="0">
        <a:lnSpc>
          <a:spcPts val="1418"/>
        </a:lnSpc>
        <a:spcBef>
          <a:spcPts val="0"/>
        </a:spcBef>
        <a:spcAft>
          <a:spcPts val="0"/>
        </a:spcAft>
        <a:buClrTx/>
        <a:buSzTx/>
        <a:buFontTx/>
        <a:buNone/>
        <a:tabLst>
          <a:tab pos="720090" algn="l"/>
        </a:tabLst>
        <a:defRPr sz="1215" b="0" i="0" u="none" strike="noStrike" cap="none" spc="0" baseline="0">
          <a:ln>
            <a:noFill/>
          </a:ln>
          <a:solidFill>
            <a:schemeClr val="tx1"/>
          </a:solidFill>
          <a:uFillTx/>
          <a:latin typeface="+mn-lt"/>
          <a:ea typeface="+mn-ea"/>
          <a:cs typeface="+mn-cs"/>
          <a:sym typeface="Futura"/>
        </a:defRPr>
      </a:lvl5pPr>
      <a:lvl6pPr marL="0" marR="0" indent="771525" algn="ctr" defTabSz="308610" latinLnBrk="0">
        <a:lnSpc>
          <a:spcPts val="1418"/>
        </a:lnSpc>
        <a:spcBef>
          <a:spcPts val="0"/>
        </a:spcBef>
        <a:spcAft>
          <a:spcPts val="0"/>
        </a:spcAft>
        <a:buClrTx/>
        <a:buSzTx/>
        <a:buFontTx/>
        <a:buNone/>
        <a:tabLst>
          <a:tab pos="720090" algn="l"/>
        </a:tabLst>
        <a:defRPr sz="1215" b="0" i="0" u="none" strike="noStrike" cap="none" spc="0" baseline="0">
          <a:ln>
            <a:noFill/>
          </a:ln>
          <a:solidFill>
            <a:schemeClr val="tx1"/>
          </a:solidFill>
          <a:uFillTx/>
          <a:latin typeface="+mn-lt"/>
          <a:ea typeface="+mn-ea"/>
          <a:cs typeface="+mn-cs"/>
          <a:sym typeface="Futura"/>
        </a:defRPr>
      </a:lvl6pPr>
      <a:lvl7pPr marL="0" marR="0" indent="925830" algn="ctr" defTabSz="308610" latinLnBrk="0">
        <a:lnSpc>
          <a:spcPts val="1418"/>
        </a:lnSpc>
        <a:spcBef>
          <a:spcPts val="0"/>
        </a:spcBef>
        <a:spcAft>
          <a:spcPts val="0"/>
        </a:spcAft>
        <a:buClrTx/>
        <a:buSzTx/>
        <a:buFontTx/>
        <a:buNone/>
        <a:tabLst>
          <a:tab pos="720090" algn="l"/>
        </a:tabLst>
        <a:defRPr sz="1215" b="0" i="0" u="none" strike="noStrike" cap="none" spc="0" baseline="0">
          <a:ln>
            <a:noFill/>
          </a:ln>
          <a:solidFill>
            <a:schemeClr val="tx1"/>
          </a:solidFill>
          <a:uFillTx/>
          <a:latin typeface="+mn-lt"/>
          <a:ea typeface="+mn-ea"/>
          <a:cs typeface="+mn-cs"/>
          <a:sym typeface="Futura"/>
        </a:defRPr>
      </a:lvl7pPr>
      <a:lvl8pPr marL="0" marR="0" indent="1080135" algn="ctr" defTabSz="308610" latinLnBrk="0">
        <a:lnSpc>
          <a:spcPts val="1418"/>
        </a:lnSpc>
        <a:spcBef>
          <a:spcPts val="0"/>
        </a:spcBef>
        <a:spcAft>
          <a:spcPts val="0"/>
        </a:spcAft>
        <a:buClrTx/>
        <a:buSzTx/>
        <a:buFontTx/>
        <a:buNone/>
        <a:tabLst>
          <a:tab pos="720090" algn="l"/>
        </a:tabLst>
        <a:defRPr sz="1215" b="0" i="0" u="none" strike="noStrike" cap="none" spc="0" baseline="0">
          <a:ln>
            <a:noFill/>
          </a:ln>
          <a:solidFill>
            <a:schemeClr val="tx1"/>
          </a:solidFill>
          <a:uFillTx/>
          <a:latin typeface="+mn-lt"/>
          <a:ea typeface="+mn-ea"/>
          <a:cs typeface="+mn-cs"/>
          <a:sym typeface="Futura"/>
        </a:defRPr>
      </a:lvl8pPr>
      <a:lvl9pPr marL="0" marR="0" indent="1234440" algn="ctr" defTabSz="308610" latinLnBrk="0">
        <a:lnSpc>
          <a:spcPts val="1418"/>
        </a:lnSpc>
        <a:spcBef>
          <a:spcPts val="0"/>
        </a:spcBef>
        <a:spcAft>
          <a:spcPts val="0"/>
        </a:spcAft>
        <a:buClrTx/>
        <a:buSzTx/>
        <a:buFontTx/>
        <a:buNone/>
        <a:tabLst>
          <a:tab pos="720090" algn="l"/>
        </a:tabLst>
        <a:defRPr sz="1215" b="0" i="0" u="none" strike="noStrike" cap="none" spc="0" baseline="0">
          <a:ln>
            <a:noFill/>
          </a:ln>
          <a:solidFill>
            <a:schemeClr val="tx1"/>
          </a:solidFill>
          <a:uFillTx/>
          <a:latin typeface="+mn-lt"/>
          <a:ea typeface="+mn-ea"/>
          <a:cs typeface="+mn-cs"/>
          <a:sym typeface="Futura"/>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381000" y="85725"/>
            <a:ext cx="11430000" cy="805815"/>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r>
              <a:t>Title Text</a:t>
            </a:r>
          </a:p>
        </p:txBody>
      </p:sp>
      <p:sp>
        <p:nvSpPr>
          <p:cNvPr id="3" name="Body Level One…"/>
          <p:cNvSpPr>
            <a:spLocks noGrp="1"/>
          </p:cNvSpPr>
          <p:nvPr>
            <p:ph type="body" idx="1"/>
          </p:nvPr>
        </p:nvSpPr>
        <p:spPr>
          <a:xfrm>
            <a:off x="381000" y="1011555"/>
            <a:ext cx="11430000" cy="5272088"/>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2pPr marL="381000" indent="-381000">
              <a:buSzPct val="110000"/>
              <a:buChar char="•"/>
              <a:defRPr b="0">
                <a:solidFill>
                  <a:srgbClr val="15232F"/>
                </a:solidFill>
              </a:defRPr>
            </a:lvl2pPr>
            <a:lvl3pPr marL="1016000" indent="-508000">
              <a:buClr>
                <a:srgbClr val="15232F"/>
              </a:buClr>
              <a:buSzPct val="85000"/>
              <a:buChar char="‣"/>
              <a:defRPr b="0"/>
            </a:lvl3pPr>
            <a:lvl4pPr marL="1524000" indent="-508000">
              <a:buClr>
                <a:srgbClr val="15232F"/>
              </a:buClr>
              <a:buSzPct val="85000"/>
              <a:buChar char="-"/>
              <a:defRPr b="0"/>
            </a:lvl4pPr>
            <a:lvl5pPr>
              <a:lnSpc>
                <a:spcPts val="4900"/>
              </a:lnSpc>
              <a:spcBef>
                <a:spcPts val="300"/>
              </a:spcBef>
              <a:defRPr b="0"/>
            </a:lvl5pPr>
          </a:lstStyle>
          <a:p>
            <a:r>
              <a:t>Body Level One</a:t>
            </a:r>
          </a:p>
          <a:p>
            <a:pPr lvl="1"/>
            <a:r>
              <a:t>Body Level Two</a:t>
            </a:r>
          </a:p>
          <a:p>
            <a:pPr lvl="2"/>
            <a:r>
              <a:t>Body Level Three</a:t>
            </a:r>
          </a:p>
          <a:p>
            <a:pPr lvl="3"/>
            <a:r>
              <a:t>Body Level Four</a:t>
            </a:r>
          </a:p>
          <a:p>
            <a:pPr lvl="4"/>
            <a:r>
              <a:t>Body Level Five</a:t>
            </a:r>
          </a:p>
        </p:txBody>
      </p:sp>
      <p:grpSp>
        <p:nvGrpSpPr>
          <p:cNvPr id="7" name="Group"/>
          <p:cNvGrpSpPr/>
          <p:nvPr/>
        </p:nvGrpSpPr>
        <p:grpSpPr>
          <a:xfrm>
            <a:off x="0" y="6386512"/>
            <a:ext cx="12192000" cy="471488"/>
            <a:chOff x="0" y="0"/>
            <a:chExt cx="16256000" cy="698500"/>
          </a:xfrm>
        </p:grpSpPr>
        <p:sp>
          <p:nvSpPr>
            <p:cNvPr id="4" name="Rectangle"/>
            <p:cNvSpPr/>
            <p:nvPr/>
          </p:nvSpPr>
          <p:spPr>
            <a:xfrm>
              <a:off x="0" y="63500"/>
              <a:ext cx="16256000" cy="635000"/>
            </a:xfrm>
            <a:prstGeom prst="rect">
              <a:avLst/>
            </a:prstGeom>
            <a:solidFill>
              <a:srgbClr val="0D2D40"/>
            </a:solidFill>
            <a:ln w="25400" cap="flat">
              <a:noFill/>
              <a:miter lim="400000"/>
            </a:ln>
            <a:effectLst/>
          </p:spPr>
          <p:txBody>
            <a:bodyPr wrap="square" lIns="50800" tIns="50800" rIns="50800" bIns="50800" numCol="1" anchor="t">
              <a:noAutofit/>
            </a:bodyPr>
            <a:lstStyle/>
            <a:p>
              <a:pPr algn="ctr" defTabSz="394335">
                <a:lnSpc>
                  <a:spcPct val="100000"/>
                </a:lnSpc>
                <a:tabLst/>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700"/>
            </a:p>
          </p:txBody>
        </p:sp>
        <p:pic>
          <p:nvPicPr>
            <p:cNvPr id="5" name="ps_logo_horizontal_white.pdf" descr="ps_logo_horizontal_white.pdf"/>
            <p:cNvPicPr>
              <a:picLocks noChangeAspect="1"/>
            </p:cNvPicPr>
            <p:nvPr/>
          </p:nvPicPr>
          <p:blipFill>
            <a:blip r:embed="rId16">
              <a:extLst/>
            </a:blip>
            <a:stretch>
              <a:fillRect/>
            </a:stretch>
          </p:blipFill>
          <p:spPr>
            <a:xfrm>
              <a:off x="508000" y="206500"/>
              <a:ext cx="1854200" cy="357610"/>
            </a:xfrm>
            <a:prstGeom prst="rect">
              <a:avLst/>
            </a:prstGeom>
            <a:ln w="12700" cap="flat">
              <a:noFill/>
              <a:miter lim="400000"/>
            </a:ln>
            <a:effectLst/>
          </p:spPr>
        </p:pic>
        <p:pic>
          <p:nvPicPr>
            <p:cNvPr id="6" name="Horizontal Gradient Bar 1280.pdf" descr="Horizontal Gradient Bar 1280.pdf"/>
            <p:cNvPicPr>
              <a:picLocks noChangeAspect="1"/>
            </p:cNvPicPr>
            <p:nvPr/>
          </p:nvPicPr>
          <p:blipFill>
            <a:blip r:embed="rId17">
              <a:extLst/>
            </a:blip>
            <a:stretch>
              <a:fillRect/>
            </a:stretch>
          </p:blipFill>
          <p:spPr>
            <a:xfrm>
              <a:off x="0" y="0"/>
              <a:ext cx="16256000" cy="63500"/>
            </a:xfrm>
            <a:prstGeom prst="rect">
              <a:avLst/>
            </a:prstGeom>
            <a:ln w="12700" cap="flat">
              <a:noFill/>
              <a:miter lim="400000"/>
            </a:ln>
            <a:effectLst/>
          </p:spPr>
        </p:pic>
      </p:grpSp>
      <p:sp>
        <p:nvSpPr>
          <p:cNvPr id="8" name="Slide Number"/>
          <p:cNvSpPr>
            <a:spLocks noGrp="1"/>
          </p:cNvSpPr>
          <p:nvPr>
            <p:ph type="sldNum" sz="quarter" idx="2"/>
          </p:nvPr>
        </p:nvSpPr>
        <p:spPr>
          <a:xfrm>
            <a:off x="11545918" y="6011889"/>
            <a:ext cx="265082" cy="261152"/>
          </a:xfrm>
          <a:prstGeom prst="rect">
            <a:avLst/>
          </a:prstGeom>
          <a:ln w="12700">
            <a:miter lim="400000"/>
          </a:ln>
        </p:spPr>
        <p:txBody>
          <a:bodyPr wrap="none" lIns="38100" tIns="38100" rIns="38100" bIns="38100" anchor="ctr">
            <a:spAutoFit/>
          </a:bodyPr>
          <a:lstStyle>
            <a:lvl1pPr algn="ctr">
              <a:lnSpc>
                <a:spcPts val="1418"/>
              </a:lnSpc>
              <a:defRPr sz="1215">
                <a:solidFill>
                  <a:srgbClr val="000000"/>
                </a:solidFill>
                <a:latin typeface="Futura"/>
                <a:ea typeface="Futura"/>
                <a:cs typeface="Futura"/>
                <a:sym typeface="Futura"/>
              </a:defRPr>
            </a:lvl1pPr>
          </a:lstStyle>
          <a:p>
            <a:fld id="{86CB4B4D-7CA3-9044-876B-883B54F8677D}" type="slidenum">
              <a:t>‹#›</a:t>
            </a:fld>
            <a:endParaRPr/>
          </a:p>
        </p:txBody>
      </p:sp>
    </p:spTree>
    <p:extLst>
      <p:ext uri="{BB962C8B-B14F-4D97-AF65-F5344CB8AC3E}">
        <p14:creationId xmlns:p14="http://schemas.microsoft.com/office/powerpoint/2010/main" val="23930420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ransition spd="med"/>
  <p:hf hdr="0" ftr="0" dt="0"/>
  <p:txStyles>
    <p:titleStyle>
      <a:lvl1pPr marL="0" marR="0" indent="-25718" algn="l" defTabSz="308610" latinLnBrk="0">
        <a:lnSpc>
          <a:spcPts val="4928"/>
        </a:lnSpc>
        <a:spcBef>
          <a:spcPts val="0"/>
        </a:spcBef>
        <a:spcAft>
          <a:spcPts val="0"/>
        </a:spcAft>
        <a:buClrTx/>
        <a:buSzTx/>
        <a:buFontTx/>
        <a:buNone/>
        <a:tabLst>
          <a:tab pos="840105" algn="l"/>
        </a:tabLst>
        <a:defRPr sz="4050" b="1" i="0" u="none" strike="noStrike" cap="none" spc="0" baseline="0">
          <a:ln>
            <a:noFill/>
          </a:ln>
          <a:solidFill>
            <a:srgbClr val="0D2D40"/>
          </a:solidFill>
          <a:uFillTx/>
          <a:latin typeface="+mn-lt"/>
          <a:ea typeface="+mn-ea"/>
          <a:cs typeface="+mn-cs"/>
          <a:sym typeface="Open Sans"/>
        </a:defRPr>
      </a:lvl1pPr>
      <a:lvl2pPr marL="0" marR="0" indent="128588" algn="l" defTabSz="308610" latinLnBrk="0">
        <a:lnSpc>
          <a:spcPts val="4928"/>
        </a:lnSpc>
        <a:spcBef>
          <a:spcPts val="0"/>
        </a:spcBef>
        <a:spcAft>
          <a:spcPts val="0"/>
        </a:spcAft>
        <a:buClrTx/>
        <a:buSzTx/>
        <a:buFontTx/>
        <a:buNone/>
        <a:tabLst>
          <a:tab pos="840105" algn="l"/>
        </a:tabLst>
        <a:defRPr sz="4050" b="1" i="0" u="none" strike="noStrike" cap="none" spc="0" baseline="0">
          <a:ln>
            <a:noFill/>
          </a:ln>
          <a:solidFill>
            <a:srgbClr val="0D2D40"/>
          </a:solidFill>
          <a:uFillTx/>
          <a:latin typeface="+mn-lt"/>
          <a:ea typeface="+mn-ea"/>
          <a:cs typeface="+mn-cs"/>
          <a:sym typeface="Open Sans"/>
        </a:defRPr>
      </a:lvl2pPr>
      <a:lvl3pPr marL="0" marR="0" indent="282893" algn="l" defTabSz="308610" latinLnBrk="0">
        <a:lnSpc>
          <a:spcPts val="4928"/>
        </a:lnSpc>
        <a:spcBef>
          <a:spcPts val="0"/>
        </a:spcBef>
        <a:spcAft>
          <a:spcPts val="0"/>
        </a:spcAft>
        <a:buClrTx/>
        <a:buSzTx/>
        <a:buFontTx/>
        <a:buNone/>
        <a:tabLst>
          <a:tab pos="840105" algn="l"/>
        </a:tabLst>
        <a:defRPr sz="4050" b="1" i="0" u="none" strike="noStrike" cap="none" spc="0" baseline="0">
          <a:ln>
            <a:noFill/>
          </a:ln>
          <a:solidFill>
            <a:srgbClr val="0D2D40"/>
          </a:solidFill>
          <a:uFillTx/>
          <a:latin typeface="+mn-lt"/>
          <a:ea typeface="+mn-ea"/>
          <a:cs typeface="+mn-cs"/>
          <a:sym typeface="Open Sans"/>
        </a:defRPr>
      </a:lvl3pPr>
      <a:lvl4pPr marL="0" marR="0" indent="437198" algn="l" defTabSz="308610" latinLnBrk="0">
        <a:lnSpc>
          <a:spcPts val="4928"/>
        </a:lnSpc>
        <a:spcBef>
          <a:spcPts val="0"/>
        </a:spcBef>
        <a:spcAft>
          <a:spcPts val="0"/>
        </a:spcAft>
        <a:buClrTx/>
        <a:buSzTx/>
        <a:buFontTx/>
        <a:buNone/>
        <a:tabLst>
          <a:tab pos="840105" algn="l"/>
        </a:tabLst>
        <a:defRPr sz="4050" b="1" i="0" u="none" strike="noStrike" cap="none" spc="0" baseline="0">
          <a:ln>
            <a:noFill/>
          </a:ln>
          <a:solidFill>
            <a:srgbClr val="0D2D40"/>
          </a:solidFill>
          <a:uFillTx/>
          <a:latin typeface="+mn-lt"/>
          <a:ea typeface="+mn-ea"/>
          <a:cs typeface="+mn-cs"/>
          <a:sym typeface="Open Sans"/>
        </a:defRPr>
      </a:lvl4pPr>
      <a:lvl5pPr marL="0" marR="0" indent="591503" algn="l" defTabSz="308610" latinLnBrk="0">
        <a:lnSpc>
          <a:spcPts val="4928"/>
        </a:lnSpc>
        <a:spcBef>
          <a:spcPts val="0"/>
        </a:spcBef>
        <a:spcAft>
          <a:spcPts val="0"/>
        </a:spcAft>
        <a:buClrTx/>
        <a:buSzTx/>
        <a:buFontTx/>
        <a:buNone/>
        <a:tabLst>
          <a:tab pos="840105" algn="l"/>
        </a:tabLst>
        <a:defRPr sz="4050" b="1" i="0" u="none" strike="noStrike" cap="none" spc="0" baseline="0">
          <a:ln>
            <a:noFill/>
          </a:ln>
          <a:solidFill>
            <a:srgbClr val="0D2D40"/>
          </a:solidFill>
          <a:uFillTx/>
          <a:latin typeface="+mn-lt"/>
          <a:ea typeface="+mn-ea"/>
          <a:cs typeface="+mn-cs"/>
          <a:sym typeface="Open Sans"/>
        </a:defRPr>
      </a:lvl5pPr>
      <a:lvl6pPr marL="0" marR="0" indent="745808" algn="l" defTabSz="308610" latinLnBrk="0">
        <a:lnSpc>
          <a:spcPts val="4928"/>
        </a:lnSpc>
        <a:spcBef>
          <a:spcPts val="0"/>
        </a:spcBef>
        <a:spcAft>
          <a:spcPts val="0"/>
        </a:spcAft>
        <a:buClrTx/>
        <a:buSzTx/>
        <a:buFontTx/>
        <a:buNone/>
        <a:tabLst>
          <a:tab pos="840105" algn="l"/>
        </a:tabLst>
        <a:defRPr sz="4050" b="1" i="0" u="none" strike="noStrike" cap="none" spc="0" baseline="0">
          <a:ln>
            <a:noFill/>
          </a:ln>
          <a:solidFill>
            <a:srgbClr val="0D2D40"/>
          </a:solidFill>
          <a:uFillTx/>
          <a:latin typeface="+mn-lt"/>
          <a:ea typeface="+mn-ea"/>
          <a:cs typeface="+mn-cs"/>
          <a:sym typeface="Open Sans"/>
        </a:defRPr>
      </a:lvl6pPr>
      <a:lvl7pPr marL="0" marR="0" indent="900113" algn="l" defTabSz="308610" latinLnBrk="0">
        <a:lnSpc>
          <a:spcPts val="4928"/>
        </a:lnSpc>
        <a:spcBef>
          <a:spcPts val="0"/>
        </a:spcBef>
        <a:spcAft>
          <a:spcPts val="0"/>
        </a:spcAft>
        <a:buClrTx/>
        <a:buSzTx/>
        <a:buFontTx/>
        <a:buNone/>
        <a:tabLst>
          <a:tab pos="840105" algn="l"/>
        </a:tabLst>
        <a:defRPr sz="4050" b="1" i="0" u="none" strike="noStrike" cap="none" spc="0" baseline="0">
          <a:ln>
            <a:noFill/>
          </a:ln>
          <a:solidFill>
            <a:srgbClr val="0D2D40"/>
          </a:solidFill>
          <a:uFillTx/>
          <a:latin typeface="+mn-lt"/>
          <a:ea typeface="+mn-ea"/>
          <a:cs typeface="+mn-cs"/>
          <a:sym typeface="Open Sans"/>
        </a:defRPr>
      </a:lvl7pPr>
      <a:lvl8pPr marL="0" marR="0" indent="1054418" algn="l" defTabSz="308610" latinLnBrk="0">
        <a:lnSpc>
          <a:spcPts val="4928"/>
        </a:lnSpc>
        <a:spcBef>
          <a:spcPts val="0"/>
        </a:spcBef>
        <a:spcAft>
          <a:spcPts val="0"/>
        </a:spcAft>
        <a:buClrTx/>
        <a:buSzTx/>
        <a:buFontTx/>
        <a:buNone/>
        <a:tabLst>
          <a:tab pos="840105" algn="l"/>
        </a:tabLst>
        <a:defRPr sz="4050" b="1" i="0" u="none" strike="noStrike" cap="none" spc="0" baseline="0">
          <a:ln>
            <a:noFill/>
          </a:ln>
          <a:solidFill>
            <a:srgbClr val="0D2D40"/>
          </a:solidFill>
          <a:uFillTx/>
          <a:latin typeface="+mn-lt"/>
          <a:ea typeface="+mn-ea"/>
          <a:cs typeface="+mn-cs"/>
          <a:sym typeface="Open Sans"/>
        </a:defRPr>
      </a:lvl8pPr>
      <a:lvl9pPr marL="0" marR="0" indent="1208723" algn="l" defTabSz="308610" latinLnBrk="0">
        <a:lnSpc>
          <a:spcPts val="4928"/>
        </a:lnSpc>
        <a:spcBef>
          <a:spcPts val="0"/>
        </a:spcBef>
        <a:spcAft>
          <a:spcPts val="0"/>
        </a:spcAft>
        <a:buClrTx/>
        <a:buSzTx/>
        <a:buFontTx/>
        <a:buNone/>
        <a:tabLst>
          <a:tab pos="840105" algn="l"/>
        </a:tabLst>
        <a:defRPr sz="4050" b="1" i="0" u="none" strike="noStrike" cap="none" spc="0" baseline="0">
          <a:ln>
            <a:noFill/>
          </a:ln>
          <a:solidFill>
            <a:srgbClr val="0D2D40"/>
          </a:solidFill>
          <a:uFillTx/>
          <a:latin typeface="+mn-lt"/>
          <a:ea typeface="+mn-ea"/>
          <a:cs typeface="+mn-cs"/>
          <a:sym typeface="Open Sans"/>
        </a:defRPr>
      </a:lvl9pPr>
    </p:titleStyle>
    <p:bodyStyle>
      <a:lvl1pPr marL="0" marR="0" indent="0" algn="l" defTabSz="308610" latinLnBrk="0">
        <a:lnSpc>
          <a:spcPts val="2565"/>
        </a:lnSpc>
        <a:spcBef>
          <a:spcPts val="1215"/>
        </a:spcBef>
        <a:spcAft>
          <a:spcPts val="0"/>
        </a:spcAft>
        <a:buClrTx/>
        <a:buSzTx/>
        <a:buFontTx/>
        <a:buNone/>
        <a:tabLst>
          <a:tab pos="840105" algn="l"/>
        </a:tabLst>
        <a:defRPr sz="2700" b="1" i="0" u="none" strike="noStrike" cap="none" spc="0" baseline="0">
          <a:ln>
            <a:noFill/>
          </a:ln>
          <a:solidFill>
            <a:srgbClr val="0D2D40"/>
          </a:solidFill>
          <a:uFillTx/>
          <a:latin typeface="+mn-lt"/>
          <a:ea typeface="+mn-ea"/>
          <a:cs typeface="+mn-cs"/>
          <a:sym typeface="Open Sans"/>
        </a:defRPr>
      </a:lvl1pPr>
      <a:lvl2pPr marL="0" marR="0" indent="0" algn="l" defTabSz="308610" latinLnBrk="0">
        <a:lnSpc>
          <a:spcPts val="2565"/>
        </a:lnSpc>
        <a:spcBef>
          <a:spcPts val="1215"/>
        </a:spcBef>
        <a:spcAft>
          <a:spcPts val="0"/>
        </a:spcAft>
        <a:buClrTx/>
        <a:buSzTx/>
        <a:buFontTx/>
        <a:buNone/>
        <a:tabLst>
          <a:tab pos="840105" algn="l"/>
        </a:tabLst>
        <a:defRPr sz="2700" b="1" i="0" u="none" strike="noStrike" cap="none" spc="0" baseline="0">
          <a:ln>
            <a:noFill/>
          </a:ln>
          <a:solidFill>
            <a:srgbClr val="0D2D40"/>
          </a:solidFill>
          <a:uFillTx/>
          <a:latin typeface="+mn-lt"/>
          <a:ea typeface="+mn-ea"/>
          <a:cs typeface="+mn-cs"/>
          <a:sym typeface="Open Sans"/>
        </a:defRPr>
      </a:lvl2pPr>
      <a:lvl3pPr marL="0" marR="0" indent="342900" algn="l" defTabSz="308610" latinLnBrk="0">
        <a:lnSpc>
          <a:spcPts val="2565"/>
        </a:lnSpc>
        <a:spcBef>
          <a:spcPts val="1215"/>
        </a:spcBef>
        <a:spcAft>
          <a:spcPts val="0"/>
        </a:spcAft>
        <a:buClrTx/>
        <a:buSzTx/>
        <a:buFontTx/>
        <a:buNone/>
        <a:tabLst>
          <a:tab pos="840105" algn="l"/>
        </a:tabLst>
        <a:defRPr sz="2700" b="1" i="0" u="none" strike="noStrike" cap="none" spc="0" baseline="0">
          <a:ln>
            <a:noFill/>
          </a:ln>
          <a:solidFill>
            <a:srgbClr val="0D2D40"/>
          </a:solidFill>
          <a:uFillTx/>
          <a:latin typeface="+mn-lt"/>
          <a:ea typeface="+mn-ea"/>
          <a:cs typeface="+mn-cs"/>
          <a:sym typeface="Open Sans"/>
        </a:defRPr>
      </a:lvl3pPr>
      <a:lvl4pPr marL="0" marR="0" indent="685800" algn="l" defTabSz="308610" latinLnBrk="0">
        <a:lnSpc>
          <a:spcPts val="2565"/>
        </a:lnSpc>
        <a:spcBef>
          <a:spcPts val="1215"/>
        </a:spcBef>
        <a:spcAft>
          <a:spcPts val="0"/>
        </a:spcAft>
        <a:buClrTx/>
        <a:buSzTx/>
        <a:buFontTx/>
        <a:buNone/>
        <a:tabLst>
          <a:tab pos="840105" algn="l"/>
        </a:tabLst>
        <a:defRPr sz="2700" b="1" i="0" u="none" strike="noStrike" cap="none" spc="0" baseline="0">
          <a:ln>
            <a:noFill/>
          </a:ln>
          <a:solidFill>
            <a:srgbClr val="0D2D40"/>
          </a:solidFill>
          <a:uFillTx/>
          <a:latin typeface="+mn-lt"/>
          <a:ea typeface="+mn-ea"/>
          <a:cs typeface="+mn-cs"/>
          <a:sym typeface="Open Sans"/>
        </a:defRPr>
      </a:lvl4pPr>
      <a:lvl5pPr marL="0" marR="0" indent="0" algn="l" defTabSz="308610" latinLnBrk="0">
        <a:lnSpc>
          <a:spcPts val="2565"/>
        </a:lnSpc>
        <a:spcBef>
          <a:spcPts val="1215"/>
        </a:spcBef>
        <a:spcAft>
          <a:spcPts val="0"/>
        </a:spcAft>
        <a:buClrTx/>
        <a:buSzTx/>
        <a:buFontTx/>
        <a:buNone/>
        <a:tabLst>
          <a:tab pos="840105" algn="l"/>
        </a:tabLst>
        <a:defRPr sz="2700" b="1" i="0" u="none" strike="noStrike" cap="none" spc="0" baseline="0">
          <a:ln>
            <a:noFill/>
          </a:ln>
          <a:solidFill>
            <a:srgbClr val="0D2D40"/>
          </a:solidFill>
          <a:uFillTx/>
          <a:latin typeface="+mn-lt"/>
          <a:ea typeface="+mn-ea"/>
          <a:cs typeface="+mn-cs"/>
          <a:sym typeface="Open Sans"/>
        </a:defRPr>
      </a:lvl5pPr>
      <a:lvl6pPr marL="0" marR="0" indent="0" algn="l" defTabSz="308610" latinLnBrk="0">
        <a:lnSpc>
          <a:spcPts val="2565"/>
        </a:lnSpc>
        <a:spcBef>
          <a:spcPts val="1215"/>
        </a:spcBef>
        <a:spcAft>
          <a:spcPts val="0"/>
        </a:spcAft>
        <a:buClrTx/>
        <a:buSzTx/>
        <a:buFontTx/>
        <a:buNone/>
        <a:tabLst>
          <a:tab pos="840105" algn="l"/>
        </a:tabLst>
        <a:defRPr sz="2700" b="1" i="0" u="none" strike="noStrike" cap="none" spc="0" baseline="0">
          <a:ln>
            <a:noFill/>
          </a:ln>
          <a:solidFill>
            <a:srgbClr val="0D2D40"/>
          </a:solidFill>
          <a:uFillTx/>
          <a:latin typeface="+mn-lt"/>
          <a:ea typeface="+mn-ea"/>
          <a:cs typeface="+mn-cs"/>
          <a:sym typeface="Open Sans"/>
        </a:defRPr>
      </a:lvl6pPr>
      <a:lvl7pPr marL="0" marR="0" indent="0" algn="l" defTabSz="308610" latinLnBrk="0">
        <a:lnSpc>
          <a:spcPts val="2565"/>
        </a:lnSpc>
        <a:spcBef>
          <a:spcPts val="1215"/>
        </a:spcBef>
        <a:spcAft>
          <a:spcPts val="0"/>
        </a:spcAft>
        <a:buClrTx/>
        <a:buSzTx/>
        <a:buFontTx/>
        <a:buNone/>
        <a:tabLst>
          <a:tab pos="840105" algn="l"/>
        </a:tabLst>
        <a:defRPr sz="2700" b="1" i="0" u="none" strike="noStrike" cap="none" spc="0" baseline="0">
          <a:ln>
            <a:noFill/>
          </a:ln>
          <a:solidFill>
            <a:srgbClr val="0D2D40"/>
          </a:solidFill>
          <a:uFillTx/>
          <a:latin typeface="+mn-lt"/>
          <a:ea typeface="+mn-ea"/>
          <a:cs typeface="+mn-cs"/>
          <a:sym typeface="Open Sans"/>
        </a:defRPr>
      </a:lvl7pPr>
      <a:lvl8pPr marL="0" marR="0" indent="0" algn="l" defTabSz="308610" latinLnBrk="0">
        <a:lnSpc>
          <a:spcPts val="2565"/>
        </a:lnSpc>
        <a:spcBef>
          <a:spcPts val="1215"/>
        </a:spcBef>
        <a:spcAft>
          <a:spcPts val="0"/>
        </a:spcAft>
        <a:buClrTx/>
        <a:buSzTx/>
        <a:buFontTx/>
        <a:buNone/>
        <a:tabLst>
          <a:tab pos="840105" algn="l"/>
        </a:tabLst>
        <a:defRPr sz="2700" b="1" i="0" u="none" strike="noStrike" cap="none" spc="0" baseline="0">
          <a:ln>
            <a:noFill/>
          </a:ln>
          <a:solidFill>
            <a:srgbClr val="0D2D40"/>
          </a:solidFill>
          <a:uFillTx/>
          <a:latin typeface="+mn-lt"/>
          <a:ea typeface="+mn-ea"/>
          <a:cs typeface="+mn-cs"/>
          <a:sym typeface="Open Sans"/>
        </a:defRPr>
      </a:lvl8pPr>
      <a:lvl9pPr marL="0" marR="0" indent="0" algn="l" defTabSz="308610" latinLnBrk="0">
        <a:lnSpc>
          <a:spcPts val="2565"/>
        </a:lnSpc>
        <a:spcBef>
          <a:spcPts val="1215"/>
        </a:spcBef>
        <a:spcAft>
          <a:spcPts val="0"/>
        </a:spcAft>
        <a:buClrTx/>
        <a:buSzTx/>
        <a:buFontTx/>
        <a:buNone/>
        <a:tabLst>
          <a:tab pos="840105" algn="l"/>
        </a:tabLst>
        <a:defRPr sz="2700" b="1" i="0" u="none" strike="noStrike" cap="none" spc="0" baseline="0">
          <a:ln>
            <a:noFill/>
          </a:ln>
          <a:solidFill>
            <a:srgbClr val="0D2D40"/>
          </a:solidFill>
          <a:uFillTx/>
          <a:latin typeface="+mn-lt"/>
          <a:ea typeface="+mn-ea"/>
          <a:cs typeface="+mn-cs"/>
          <a:sym typeface="Open Sans"/>
        </a:defRPr>
      </a:lvl9pPr>
    </p:bodyStyle>
    <p:otherStyle>
      <a:lvl1pPr marL="0" marR="0" indent="0" algn="ctr" defTabSz="308610" latinLnBrk="0">
        <a:lnSpc>
          <a:spcPts val="1418"/>
        </a:lnSpc>
        <a:spcBef>
          <a:spcPts val="0"/>
        </a:spcBef>
        <a:spcAft>
          <a:spcPts val="0"/>
        </a:spcAft>
        <a:buClrTx/>
        <a:buSzTx/>
        <a:buFontTx/>
        <a:buNone/>
        <a:tabLst>
          <a:tab pos="720090" algn="l"/>
        </a:tabLst>
        <a:defRPr sz="1215" b="0" i="0" u="none" strike="noStrike" cap="none" spc="0" baseline="0">
          <a:ln>
            <a:noFill/>
          </a:ln>
          <a:solidFill>
            <a:schemeClr val="tx1"/>
          </a:solidFill>
          <a:uFillTx/>
          <a:latin typeface="+mn-lt"/>
          <a:ea typeface="+mn-ea"/>
          <a:cs typeface="+mn-cs"/>
          <a:sym typeface="Futura"/>
        </a:defRPr>
      </a:lvl1pPr>
      <a:lvl2pPr marL="0" marR="0" indent="154305" algn="ctr" defTabSz="308610" latinLnBrk="0">
        <a:lnSpc>
          <a:spcPts val="1418"/>
        </a:lnSpc>
        <a:spcBef>
          <a:spcPts val="0"/>
        </a:spcBef>
        <a:spcAft>
          <a:spcPts val="0"/>
        </a:spcAft>
        <a:buClrTx/>
        <a:buSzTx/>
        <a:buFontTx/>
        <a:buNone/>
        <a:tabLst>
          <a:tab pos="720090" algn="l"/>
        </a:tabLst>
        <a:defRPr sz="1215" b="0" i="0" u="none" strike="noStrike" cap="none" spc="0" baseline="0">
          <a:ln>
            <a:noFill/>
          </a:ln>
          <a:solidFill>
            <a:schemeClr val="tx1"/>
          </a:solidFill>
          <a:uFillTx/>
          <a:latin typeface="+mn-lt"/>
          <a:ea typeface="+mn-ea"/>
          <a:cs typeface="+mn-cs"/>
          <a:sym typeface="Futura"/>
        </a:defRPr>
      </a:lvl2pPr>
      <a:lvl3pPr marL="0" marR="0" indent="308610" algn="ctr" defTabSz="308610" latinLnBrk="0">
        <a:lnSpc>
          <a:spcPts val="1418"/>
        </a:lnSpc>
        <a:spcBef>
          <a:spcPts val="0"/>
        </a:spcBef>
        <a:spcAft>
          <a:spcPts val="0"/>
        </a:spcAft>
        <a:buClrTx/>
        <a:buSzTx/>
        <a:buFontTx/>
        <a:buNone/>
        <a:tabLst>
          <a:tab pos="720090" algn="l"/>
        </a:tabLst>
        <a:defRPr sz="1215" b="0" i="0" u="none" strike="noStrike" cap="none" spc="0" baseline="0">
          <a:ln>
            <a:noFill/>
          </a:ln>
          <a:solidFill>
            <a:schemeClr val="tx1"/>
          </a:solidFill>
          <a:uFillTx/>
          <a:latin typeface="+mn-lt"/>
          <a:ea typeface="+mn-ea"/>
          <a:cs typeface="+mn-cs"/>
          <a:sym typeface="Futura"/>
        </a:defRPr>
      </a:lvl3pPr>
      <a:lvl4pPr marL="0" marR="0" indent="462915" algn="ctr" defTabSz="308610" latinLnBrk="0">
        <a:lnSpc>
          <a:spcPts val="1418"/>
        </a:lnSpc>
        <a:spcBef>
          <a:spcPts val="0"/>
        </a:spcBef>
        <a:spcAft>
          <a:spcPts val="0"/>
        </a:spcAft>
        <a:buClrTx/>
        <a:buSzTx/>
        <a:buFontTx/>
        <a:buNone/>
        <a:tabLst>
          <a:tab pos="720090" algn="l"/>
        </a:tabLst>
        <a:defRPr sz="1215" b="0" i="0" u="none" strike="noStrike" cap="none" spc="0" baseline="0">
          <a:ln>
            <a:noFill/>
          </a:ln>
          <a:solidFill>
            <a:schemeClr val="tx1"/>
          </a:solidFill>
          <a:uFillTx/>
          <a:latin typeface="+mn-lt"/>
          <a:ea typeface="+mn-ea"/>
          <a:cs typeface="+mn-cs"/>
          <a:sym typeface="Futura"/>
        </a:defRPr>
      </a:lvl4pPr>
      <a:lvl5pPr marL="0" marR="0" indent="617220" algn="ctr" defTabSz="308610" latinLnBrk="0">
        <a:lnSpc>
          <a:spcPts val="1418"/>
        </a:lnSpc>
        <a:spcBef>
          <a:spcPts val="0"/>
        </a:spcBef>
        <a:spcAft>
          <a:spcPts val="0"/>
        </a:spcAft>
        <a:buClrTx/>
        <a:buSzTx/>
        <a:buFontTx/>
        <a:buNone/>
        <a:tabLst>
          <a:tab pos="720090" algn="l"/>
        </a:tabLst>
        <a:defRPr sz="1215" b="0" i="0" u="none" strike="noStrike" cap="none" spc="0" baseline="0">
          <a:ln>
            <a:noFill/>
          </a:ln>
          <a:solidFill>
            <a:schemeClr val="tx1"/>
          </a:solidFill>
          <a:uFillTx/>
          <a:latin typeface="+mn-lt"/>
          <a:ea typeface="+mn-ea"/>
          <a:cs typeface="+mn-cs"/>
          <a:sym typeface="Futura"/>
        </a:defRPr>
      </a:lvl5pPr>
      <a:lvl6pPr marL="0" marR="0" indent="771525" algn="ctr" defTabSz="308610" latinLnBrk="0">
        <a:lnSpc>
          <a:spcPts val="1418"/>
        </a:lnSpc>
        <a:spcBef>
          <a:spcPts val="0"/>
        </a:spcBef>
        <a:spcAft>
          <a:spcPts val="0"/>
        </a:spcAft>
        <a:buClrTx/>
        <a:buSzTx/>
        <a:buFontTx/>
        <a:buNone/>
        <a:tabLst>
          <a:tab pos="720090" algn="l"/>
        </a:tabLst>
        <a:defRPr sz="1215" b="0" i="0" u="none" strike="noStrike" cap="none" spc="0" baseline="0">
          <a:ln>
            <a:noFill/>
          </a:ln>
          <a:solidFill>
            <a:schemeClr val="tx1"/>
          </a:solidFill>
          <a:uFillTx/>
          <a:latin typeface="+mn-lt"/>
          <a:ea typeface="+mn-ea"/>
          <a:cs typeface="+mn-cs"/>
          <a:sym typeface="Futura"/>
        </a:defRPr>
      </a:lvl6pPr>
      <a:lvl7pPr marL="0" marR="0" indent="925830" algn="ctr" defTabSz="308610" latinLnBrk="0">
        <a:lnSpc>
          <a:spcPts val="1418"/>
        </a:lnSpc>
        <a:spcBef>
          <a:spcPts val="0"/>
        </a:spcBef>
        <a:spcAft>
          <a:spcPts val="0"/>
        </a:spcAft>
        <a:buClrTx/>
        <a:buSzTx/>
        <a:buFontTx/>
        <a:buNone/>
        <a:tabLst>
          <a:tab pos="720090" algn="l"/>
        </a:tabLst>
        <a:defRPr sz="1215" b="0" i="0" u="none" strike="noStrike" cap="none" spc="0" baseline="0">
          <a:ln>
            <a:noFill/>
          </a:ln>
          <a:solidFill>
            <a:schemeClr val="tx1"/>
          </a:solidFill>
          <a:uFillTx/>
          <a:latin typeface="+mn-lt"/>
          <a:ea typeface="+mn-ea"/>
          <a:cs typeface="+mn-cs"/>
          <a:sym typeface="Futura"/>
        </a:defRPr>
      </a:lvl7pPr>
      <a:lvl8pPr marL="0" marR="0" indent="1080135" algn="ctr" defTabSz="308610" latinLnBrk="0">
        <a:lnSpc>
          <a:spcPts val="1418"/>
        </a:lnSpc>
        <a:spcBef>
          <a:spcPts val="0"/>
        </a:spcBef>
        <a:spcAft>
          <a:spcPts val="0"/>
        </a:spcAft>
        <a:buClrTx/>
        <a:buSzTx/>
        <a:buFontTx/>
        <a:buNone/>
        <a:tabLst>
          <a:tab pos="720090" algn="l"/>
        </a:tabLst>
        <a:defRPr sz="1215" b="0" i="0" u="none" strike="noStrike" cap="none" spc="0" baseline="0">
          <a:ln>
            <a:noFill/>
          </a:ln>
          <a:solidFill>
            <a:schemeClr val="tx1"/>
          </a:solidFill>
          <a:uFillTx/>
          <a:latin typeface="+mn-lt"/>
          <a:ea typeface="+mn-ea"/>
          <a:cs typeface="+mn-cs"/>
          <a:sym typeface="Futura"/>
        </a:defRPr>
      </a:lvl8pPr>
      <a:lvl9pPr marL="0" marR="0" indent="1234440" algn="ctr" defTabSz="308610" latinLnBrk="0">
        <a:lnSpc>
          <a:spcPts val="1418"/>
        </a:lnSpc>
        <a:spcBef>
          <a:spcPts val="0"/>
        </a:spcBef>
        <a:spcAft>
          <a:spcPts val="0"/>
        </a:spcAft>
        <a:buClrTx/>
        <a:buSzTx/>
        <a:buFontTx/>
        <a:buNone/>
        <a:tabLst>
          <a:tab pos="720090" algn="l"/>
        </a:tabLst>
        <a:defRPr sz="1215" b="0" i="0" u="none" strike="noStrike" cap="none" spc="0" baseline="0">
          <a:ln>
            <a:noFill/>
          </a:ln>
          <a:solidFill>
            <a:schemeClr val="tx1"/>
          </a:solidFill>
          <a:uFillTx/>
          <a:latin typeface="+mn-lt"/>
          <a:ea typeface="+mn-ea"/>
          <a:cs typeface="+mn-cs"/>
          <a:sym typeface="Futura"/>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511969" y="508992"/>
            <a:ext cx="11239500" cy="67865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r>
              <a:t>Title Text</a:t>
            </a:r>
          </a:p>
        </p:txBody>
      </p:sp>
      <p:sp>
        <p:nvSpPr>
          <p:cNvPr id="3" name="Shape 3"/>
          <p:cNvSpPr>
            <a:spLocks noGrp="1"/>
          </p:cNvSpPr>
          <p:nvPr>
            <p:ph type="body" idx="1"/>
          </p:nvPr>
        </p:nvSpPr>
        <p:spPr>
          <a:xfrm>
            <a:off x="511969" y="1339453"/>
            <a:ext cx="11215688" cy="490239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r>
              <a:t>Body Level One</a:t>
            </a:r>
          </a:p>
          <a:p>
            <a:pPr lvl="1"/>
            <a:r>
              <a:t>Body Level Two</a:t>
            </a:r>
          </a:p>
          <a:p>
            <a:pPr lvl="2"/>
            <a:r>
              <a:t>Body Level Three</a:t>
            </a:r>
          </a:p>
          <a:p>
            <a:pPr lvl="3"/>
            <a:r>
              <a:t>Body Level Four</a:t>
            </a:r>
          </a:p>
          <a:p>
            <a:pPr lvl="4"/>
            <a:r>
              <a:t>Body Level Five</a:t>
            </a:r>
          </a:p>
        </p:txBody>
      </p:sp>
      <p:pic>
        <p:nvPicPr>
          <p:cNvPr id="4" name="Agenda.png"/>
          <p:cNvPicPr>
            <a:picLocks noChangeAspect="1"/>
          </p:cNvPicPr>
          <p:nvPr/>
        </p:nvPicPr>
        <p:blipFill>
          <a:blip r:embed="rId37">
            <a:extLst/>
          </a:blip>
          <a:stretch>
            <a:fillRect/>
          </a:stretch>
        </p:blipFill>
        <p:spPr>
          <a:xfrm>
            <a:off x="0" y="0"/>
            <a:ext cx="12192000" cy="6858000"/>
          </a:xfrm>
          <a:prstGeom prst="rect">
            <a:avLst/>
          </a:prstGeom>
          <a:ln w="12700">
            <a:miter lim="400000"/>
          </a:ln>
        </p:spPr>
      </p:pic>
      <p:grpSp>
        <p:nvGrpSpPr>
          <p:cNvPr id="8" name="Group 8"/>
          <p:cNvGrpSpPr/>
          <p:nvPr/>
        </p:nvGrpSpPr>
        <p:grpSpPr>
          <a:xfrm>
            <a:off x="0" y="6366867"/>
            <a:ext cx="12192000" cy="491133"/>
            <a:chOff x="0" y="0"/>
            <a:chExt cx="13004800" cy="698500"/>
          </a:xfrm>
        </p:grpSpPr>
        <p:sp>
          <p:nvSpPr>
            <p:cNvPr id="5" name="Shape 5"/>
            <p:cNvSpPr/>
            <p:nvPr/>
          </p:nvSpPr>
          <p:spPr>
            <a:xfrm>
              <a:off x="0" y="63500"/>
              <a:ext cx="13004800" cy="635000"/>
            </a:xfrm>
            <a:prstGeom prst="rect">
              <a:avLst/>
            </a:prstGeom>
            <a:solidFill>
              <a:srgbClr val="0D2D40"/>
            </a:solidFill>
            <a:ln w="25400" cap="flat">
              <a:noFill/>
              <a:miter lim="400000"/>
            </a:ln>
            <a:effectLst/>
          </p:spPr>
          <p:txBody>
            <a:bodyPr wrap="square" lIns="50800" tIns="50800" rIns="50800" bIns="50800" numCol="1" anchor="t">
              <a:noAutofit/>
            </a:bodyPr>
            <a:lstStyle/>
            <a:p>
              <a:pPr>
                <a:defRPr sz="4000">
                  <a:effectLst>
                    <a:outerShdw blurRad="38100" dist="12700" dir="5400000" rotWithShape="0">
                      <a:srgbClr val="000000">
                        <a:alpha val="50000"/>
                      </a:srgbClr>
                    </a:outerShdw>
                  </a:effectLst>
                  <a:latin typeface="Gill Sans"/>
                  <a:ea typeface="Gill Sans"/>
                  <a:cs typeface="Gill Sans"/>
                  <a:sym typeface="Gill Sans"/>
                </a:defRPr>
              </a:pPr>
              <a:endParaRPr sz="2812"/>
            </a:p>
          </p:txBody>
        </p:sp>
        <p:pic>
          <p:nvPicPr>
            <p:cNvPr id="6" name="ps_logo_horizontal_white.pdf"/>
            <p:cNvPicPr>
              <a:picLocks noChangeAspect="1"/>
            </p:cNvPicPr>
            <p:nvPr/>
          </p:nvPicPr>
          <p:blipFill>
            <a:blip r:embed="rId38">
              <a:extLst/>
            </a:blip>
            <a:stretch>
              <a:fillRect/>
            </a:stretch>
          </p:blipFill>
          <p:spPr>
            <a:xfrm>
              <a:off x="11042650" y="213989"/>
              <a:ext cx="1777937" cy="342901"/>
            </a:xfrm>
            <a:prstGeom prst="rect">
              <a:avLst/>
            </a:prstGeom>
            <a:ln w="12700" cap="flat">
              <a:noFill/>
              <a:miter lim="400000"/>
            </a:ln>
            <a:effectLst/>
          </p:spPr>
        </p:pic>
        <p:pic>
          <p:nvPicPr>
            <p:cNvPr id="7" name="Horizontal Gradient Bar 1024.pdf"/>
            <p:cNvPicPr>
              <a:picLocks noChangeAspect="1"/>
            </p:cNvPicPr>
            <p:nvPr/>
          </p:nvPicPr>
          <p:blipFill>
            <a:blip r:embed="rId39">
              <a:extLst/>
            </a:blip>
            <a:stretch>
              <a:fillRect/>
            </a:stretch>
          </p:blipFill>
          <p:spPr>
            <a:xfrm>
              <a:off x="0" y="0"/>
              <a:ext cx="13004800" cy="63500"/>
            </a:xfrm>
            <a:prstGeom prst="rect">
              <a:avLst/>
            </a:prstGeom>
            <a:ln w="12700" cap="flat">
              <a:noFill/>
              <a:miter lim="400000"/>
            </a:ln>
            <a:effectLst/>
          </p:spPr>
        </p:pic>
      </p:grpSp>
      <p:sp>
        <p:nvSpPr>
          <p:cNvPr id="9" name="Shape 9"/>
          <p:cNvSpPr>
            <a:spLocks noGrp="1"/>
          </p:cNvSpPr>
          <p:nvPr>
            <p:ph type="sldNum" sz="quarter" idx="2"/>
          </p:nvPr>
        </p:nvSpPr>
        <p:spPr>
          <a:xfrm>
            <a:off x="59532" y="6536531"/>
            <a:ext cx="234038" cy="232500"/>
          </a:xfrm>
          <a:prstGeom prst="rect">
            <a:avLst/>
          </a:prstGeom>
          <a:ln w="12700">
            <a:miter lim="400000"/>
          </a:ln>
        </p:spPr>
        <p:txBody>
          <a:bodyPr wrap="none" lIns="50800" tIns="50800" rIns="50800" bIns="50800">
            <a:spAutoFit/>
          </a:bodyPr>
          <a:lstStyle>
            <a:lvl1pPr>
              <a:defRPr sz="844"/>
            </a:lvl1pPr>
          </a:lstStyle>
          <a:p>
            <a:fld id="{86CB4B4D-7CA3-9044-876B-883B54F8677D}" type="slidenum">
              <a:t>‹#›</a:t>
            </a:fld>
            <a:endParaRPr/>
          </a:p>
        </p:txBody>
      </p:sp>
    </p:spTree>
    <p:extLst>
      <p:ext uri="{BB962C8B-B14F-4D97-AF65-F5344CB8AC3E}">
        <p14:creationId xmlns:p14="http://schemas.microsoft.com/office/powerpoint/2010/main" val="2492142973"/>
      </p:ext>
    </p:extLst>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 id="2147483722" r:id="rId31"/>
    <p:sldLayoutId id="2147483723" r:id="rId32"/>
    <p:sldLayoutId id="2147483724" r:id="rId33"/>
    <p:sldLayoutId id="2147483725" r:id="rId34"/>
    <p:sldLayoutId id="2147483726" r:id="rId35"/>
  </p:sldLayoutIdLst>
  <p:transition spd="med"/>
  <p:txStyles>
    <p:titleStyle>
      <a:lvl1pPr marL="0" marR="0" indent="0" algn="l" defTabSz="410751" rtl="0" latinLnBrk="0">
        <a:lnSpc>
          <a:spcPct val="100000"/>
        </a:lnSpc>
        <a:spcBef>
          <a:spcPts val="0"/>
        </a:spcBef>
        <a:spcAft>
          <a:spcPts val="0"/>
        </a:spcAft>
        <a:buClrTx/>
        <a:buSzTx/>
        <a:buFontTx/>
        <a:buNone/>
        <a:tabLst/>
        <a:defRPr sz="3516" b="1" i="0" u="none" strike="noStrike" cap="none" spc="0" baseline="0">
          <a:ln>
            <a:noFill/>
          </a:ln>
          <a:solidFill>
            <a:srgbClr val="0D2D40"/>
          </a:solidFill>
          <a:uFillTx/>
          <a:latin typeface="+mn-lt"/>
          <a:ea typeface="+mn-ea"/>
          <a:cs typeface="+mn-cs"/>
          <a:sym typeface="Roboto"/>
        </a:defRPr>
      </a:lvl1pPr>
      <a:lvl2pPr marL="0" marR="0" indent="160729" algn="l" defTabSz="410751" rtl="0" latinLnBrk="0">
        <a:lnSpc>
          <a:spcPct val="100000"/>
        </a:lnSpc>
        <a:spcBef>
          <a:spcPts val="0"/>
        </a:spcBef>
        <a:spcAft>
          <a:spcPts val="0"/>
        </a:spcAft>
        <a:buClrTx/>
        <a:buSzTx/>
        <a:buFontTx/>
        <a:buNone/>
        <a:tabLst/>
        <a:defRPr sz="3516" b="1" i="0" u="none" strike="noStrike" cap="none" spc="0" baseline="0">
          <a:ln>
            <a:noFill/>
          </a:ln>
          <a:solidFill>
            <a:srgbClr val="0D2D40"/>
          </a:solidFill>
          <a:uFillTx/>
          <a:latin typeface="+mn-lt"/>
          <a:ea typeface="+mn-ea"/>
          <a:cs typeface="+mn-cs"/>
          <a:sym typeface="Roboto"/>
        </a:defRPr>
      </a:lvl2pPr>
      <a:lvl3pPr marL="0" marR="0" indent="321457" algn="l" defTabSz="410751" rtl="0" latinLnBrk="0">
        <a:lnSpc>
          <a:spcPct val="100000"/>
        </a:lnSpc>
        <a:spcBef>
          <a:spcPts val="0"/>
        </a:spcBef>
        <a:spcAft>
          <a:spcPts val="0"/>
        </a:spcAft>
        <a:buClrTx/>
        <a:buSzTx/>
        <a:buFontTx/>
        <a:buNone/>
        <a:tabLst/>
        <a:defRPr sz="3516" b="1" i="0" u="none" strike="noStrike" cap="none" spc="0" baseline="0">
          <a:ln>
            <a:noFill/>
          </a:ln>
          <a:solidFill>
            <a:srgbClr val="0D2D40"/>
          </a:solidFill>
          <a:uFillTx/>
          <a:latin typeface="+mn-lt"/>
          <a:ea typeface="+mn-ea"/>
          <a:cs typeface="+mn-cs"/>
          <a:sym typeface="Roboto"/>
        </a:defRPr>
      </a:lvl3pPr>
      <a:lvl4pPr marL="0" marR="0" indent="482186" algn="l" defTabSz="410751" rtl="0" latinLnBrk="0">
        <a:lnSpc>
          <a:spcPct val="100000"/>
        </a:lnSpc>
        <a:spcBef>
          <a:spcPts val="0"/>
        </a:spcBef>
        <a:spcAft>
          <a:spcPts val="0"/>
        </a:spcAft>
        <a:buClrTx/>
        <a:buSzTx/>
        <a:buFontTx/>
        <a:buNone/>
        <a:tabLst/>
        <a:defRPr sz="3516" b="1" i="0" u="none" strike="noStrike" cap="none" spc="0" baseline="0">
          <a:ln>
            <a:noFill/>
          </a:ln>
          <a:solidFill>
            <a:srgbClr val="0D2D40"/>
          </a:solidFill>
          <a:uFillTx/>
          <a:latin typeface="+mn-lt"/>
          <a:ea typeface="+mn-ea"/>
          <a:cs typeface="+mn-cs"/>
          <a:sym typeface="Roboto"/>
        </a:defRPr>
      </a:lvl4pPr>
      <a:lvl5pPr marL="0" marR="0" indent="642915" algn="l" defTabSz="410751" rtl="0" latinLnBrk="0">
        <a:lnSpc>
          <a:spcPct val="100000"/>
        </a:lnSpc>
        <a:spcBef>
          <a:spcPts val="0"/>
        </a:spcBef>
        <a:spcAft>
          <a:spcPts val="0"/>
        </a:spcAft>
        <a:buClrTx/>
        <a:buSzTx/>
        <a:buFontTx/>
        <a:buNone/>
        <a:tabLst/>
        <a:defRPr sz="3516" b="1" i="0" u="none" strike="noStrike" cap="none" spc="0" baseline="0">
          <a:ln>
            <a:noFill/>
          </a:ln>
          <a:solidFill>
            <a:srgbClr val="0D2D40"/>
          </a:solidFill>
          <a:uFillTx/>
          <a:latin typeface="+mn-lt"/>
          <a:ea typeface="+mn-ea"/>
          <a:cs typeface="+mn-cs"/>
          <a:sym typeface="Roboto"/>
        </a:defRPr>
      </a:lvl5pPr>
      <a:lvl6pPr marL="0" marR="0" indent="803643" algn="l" defTabSz="410751" rtl="0" latinLnBrk="0">
        <a:lnSpc>
          <a:spcPct val="100000"/>
        </a:lnSpc>
        <a:spcBef>
          <a:spcPts val="0"/>
        </a:spcBef>
        <a:spcAft>
          <a:spcPts val="0"/>
        </a:spcAft>
        <a:buClrTx/>
        <a:buSzTx/>
        <a:buFontTx/>
        <a:buNone/>
        <a:tabLst/>
        <a:defRPr sz="3516" b="1" i="0" u="none" strike="noStrike" cap="none" spc="0" baseline="0">
          <a:ln>
            <a:noFill/>
          </a:ln>
          <a:solidFill>
            <a:srgbClr val="0D2D40"/>
          </a:solidFill>
          <a:uFillTx/>
          <a:latin typeface="+mn-lt"/>
          <a:ea typeface="+mn-ea"/>
          <a:cs typeface="+mn-cs"/>
          <a:sym typeface="Roboto"/>
        </a:defRPr>
      </a:lvl6pPr>
      <a:lvl7pPr marL="0" marR="0" indent="964372" algn="l" defTabSz="410751" rtl="0" latinLnBrk="0">
        <a:lnSpc>
          <a:spcPct val="100000"/>
        </a:lnSpc>
        <a:spcBef>
          <a:spcPts val="0"/>
        </a:spcBef>
        <a:spcAft>
          <a:spcPts val="0"/>
        </a:spcAft>
        <a:buClrTx/>
        <a:buSzTx/>
        <a:buFontTx/>
        <a:buNone/>
        <a:tabLst/>
        <a:defRPr sz="3516" b="1" i="0" u="none" strike="noStrike" cap="none" spc="0" baseline="0">
          <a:ln>
            <a:noFill/>
          </a:ln>
          <a:solidFill>
            <a:srgbClr val="0D2D40"/>
          </a:solidFill>
          <a:uFillTx/>
          <a:latin typeface="+mn-lt"/>
          <a:ea typeface="+mn-ea"/>
          <a:cs typeface="+mn-cs"/>
          <a:sym typeface="Roboto"/>
        </a:defRPr>
      </a:lvl7pPr>
      <a:lvl8pPr marL="0" marR="0" indent="1125101" algn="l" defTabSz="410751" rtl="0" latinLnBrk="0">
        <a:lnSpc>
          <a:spcPct val="100000"/>
        </a:lnSpc>
        <a:spcBef>
          <a:spcPts val="0"/>
        </a:spcBef>
        <a:spcAft>
          <a:spcPts val="0"/>
        </a:spcAft>
        <a:buClrTx/>
        <a:buSzTx/>
        <a:buFontTx/>
        <a:buNone/>
        <a:tabLst/>
        <a:defRPr sz="3516" b="1" i="0" u="none" strike="noStrike" cap="none" spc="0" baseline="0">
          <a:ln>
            <a:noFill/>
          </a:ln>
          <a:solidFill>
            <a:srgbClr val="0D2D40"/>
          </a:solidFill>
          <a:uFillTx/>
          <a:latin typeface="+mn-lt"/>
          <a:ea typeface="+mn-ea"/>
          <a:cs typeface="+mn-cs"/>
          <a:sym typeface="Roboto"/>
        </a:defRPr>
      </a:lvl8pPr>
      <a:lvl9pPr marL="0" marR="0" indent="1285829" algn="l" defTabSz="410751" rtl="0" latinLnBrk="0">
        <a:lnSpc>
          <a:spcPct val="100000"/>
        </a:lnSpc>
        <a:spcBef>
          <a:spcPts val="0"/>
        </a:spcBef>
        <a:spcAft>
          <a:spcPts val="0"/>
        </a:spcAft>
        <a:buClrTx/>
        <a:buSzTx/>
        <a:buFontTx/>
        <a:buNone/>
        <a:tabLst/>
        <a:defRPr sz="3516" b="1" i="0" u="none" strike="noStrike" cap="none" spc="0" baseline="0">
          <a:ln>
            <a:noFill/>
          </a:ln>
          <a:solidFill>
            <a:srgbClr val="0D2D40"/>
          </a:solidFill>
          <a:uFillTx/>
          <a:latin typeface="+mn-lt"/>
          <a:ea typeface="+mn-ea"/>
          <a:cs typeface="+mn-cs"/>
          <a:sym typeface="Roboto"/>
        </a:defRPr>
      </a:lvl9pPr>
    </p:titleStyle>
    <p:bodyStyle>
      <a:lvl1pPr marL="535762" marR="0" indent="-357175" algn="l" defTabSz="410751" rtl="0" latinLnBrk="0">
        <a:lnSpc>
          <a:spcPct val="100000"/>
        </a:lnSpc>
        <a:spcBef>
          <a:spcPts val="1266"/>
        </a:spcBef>
        <a:spcAft>
          <a:spcPts val="0"/>
        </a:spcAft>
        <a:buClrTx/>
        <a:buSzPct val="100000"/>
        <a:buFontTx/>
        <a:buChar char="•"/>
        <a:tabLst/>
        <a:defRPr sz="1969" b="0" i="0" u="none" strike="noStrike" cap="none" spc="0" baseline="0">
          <a:ln>
            <a:noFill/>
          </a:ln>
          <a:solidFill>
            <a:srgbClr val="000000"/>
          </a:solidFill>
          <a:uFillTx/>
          <a:latin typeface="Verdana"/>
          <a:ea typeface="Verdana"/>
          <a:cs typeface="Verdana"/>
          <a:sym typeface="Verdana"/>
        </a:defRPr>
      </a:lvl1pPr>
      <a:lvl2pPr marL="535762" marR="0" indent="-357175" algn="l" defTabSz="410751" rtl="0" latinLnBrk="0">
        <a:lnSpc>
          <a:spcPct val="100000"/>
        </a:lnSpc>
        <a:spcBef>
          <a:spcPts val="1266"/>
        </a:spcBef>
        <a:spcAft>
          <a:spcPts val="0"/>
        </a:spcAft>
        <a:buClrTx/>
        <a:buSzPct val="100000"/>
        <a:buFontTx/>
        <a:buChar char="•"/>
        <a:tabLst/>
        <a:defRPr sz="1969" b="0" i="0" u="none" strike="noStrike" cap="none" spc="0" baseline="0">
          <a:ln>
            <a:noFill/>
          </a:ln>
          <a:solidFill>
            <a:srgbClr val="000000"/>
          </a:solidFill>
          <a:uFillTx/>
          <a:latin typeface="Verdana"/>
          <a:ea typeface="Verdana"/>
          <a:cs typeface="Verdana"/>
          <a:sym typeface="Verdana"/>
        </a:defRPr>
      </a:lvl2pPr>
      <a:lvl3pPr marL="535762" marR="0" indent="-357175" algn="l" defTabSz="410751" rtl="0" latinLnBrk="0">
        <a:lnSpc>
          <a:spcPct val="100000"/>
        </a:lnSpc>
        <a:spcBef>
          <a:spcPts val="1266"/>
        </a:spcBef>
        <a:spcAft>
          <a:spcPts val="0"/>
        </a:spcAft>
        <a:buClrTx/>
        <a:buSzPct val="100000"/>
        <a:buFontTx/>
        <a:buChar char="•"/>
        <a:tabLst/>
        <a:defRPr sz="1969" b="0" i="0" u="none" strike="noStrike" cap="none" spc="0" baseline="0">
          <a:ln>
            <a:noFill/>
          </a:ln>
          <a:solidFill>
            <a:srgbClr val="000000"/>
          </a:solidFill>
          <a:uFillTx/>
          <a:latin typeface="Verdana"/>
          <a:ea typeface="Verdana"/>
          <a:cs typeface="Verdana"/>
          <a:sym typeface="Verdana"/>
        </a:defRPr>
      </a:lvl3pPr>
      <a:lvl4pPr marL="535762" marR="0" indent="-357175" algn="l" defTabSz="410751" rtl="0" latinLnBrk="0">
        <a:lnSpc>
          <a:spcPct val="100000"/>
        </a:lnSpc>
        <a:spcBef>
          <a:spcPts val="1266"/>
        </a:spcBef>
        <a:spcAft>
          <a:spcPts val="0"/>
        </a:spcAft>
        <a:buClrTx/>
        <a:buSzPct val="100000"/>
        <a:buFontTx/>
        <a:buChar char="•"/>
        <a:tabLst/>
        <a:defRPr sz="1969" b="0" i="0" u="none" strike="noStrike" cap="none" spc="0" baseline="0">
          <a:ln>
            <a:noFill/>
          </a:ln>
          <a:solidFill>
            <a:srgbClr val="000000"/>
          </a:solidFill>
          <a:uFillTx/>
          <a:latin typeface="Verdana"/>
          <a:ea typeface="Verdana"/>
          <a:cs typeface="Verdana"/>
          <a:sym typeface="Verdana"/>
        </a:defRPr>
      </a:lvl4pPr>
      <a:lvl5pPr marL="535762" marR="0" indent="-357175" algn="l" defTabSz="410751" rtl="0" latinLnBrk="0">
        <a:lnSpc>
          <a:spcPct val="100000"/>
        </a:lnSpc>
        <a:spcBef>
          <a:spcPts val="1266"/>
        </a:spcBef>
        <a:spcAft>
          <a:spcPts val="0"/>
        </a:spcAft>
        <a:buClrTx/>
        <a:buSzPct val="100000"/>
        <a:buFontTx/>
        <a:buChar char="•"/>
        <a:tabLst/>
        <a:defRPr sz="1969" b="0" i="0" u="none" strike="noStrike" cap="none" spc="0" baseline="0">
          <a:ln>
            <a:noFill/>
          </a:ln>
          <a:solidFill>
            <a:srgbClr val="000000"/>
          </a:solidFill>
          <a:uFillTx/>
          <a:latin typeface="Verdana"/>
          <a:ea typeface="Verdana"/>
          <a:cs typeface="Verdana"/>
          <a:sym typeface="Verdana"/>
        </a:defRPr>
      </a:lvl5pPr>
      <a:lvl6pPr marL="535762" marR="0" indent="-357175" algn="l" defTabSz="410751" rtl="0" latinLnBrk="0">
        <a:lnSpc>
          <a:spcPct val="100000"/>
        </a:lnSpc>
        <a:spcBef>
          <a:spcPts val="1266"/>
        </a:spcBef>
        <a:spcAft>
          <a:spcPts val="0"/>
        </a:spcAft>
        <a:buClrTx/>
        <a:buSzPct val="100000"/>
        <a:buFontTx/>
        <a:buChar char="•"/>
        <a:tabLst/>
        <a:defRPr sz="1969" b="0" i="0" u="none" strike="noStrike" cap="none" spc="0" baseline="0">
          <a:ln>
            <a:noFill/>
          </a:ln>
          <a:solidFill>
            <a:srgbClr val="000000"/>
          </a:solidFill>
          <a:uFillTx/>
          <a:latin typeface="Verdana"/>
          <a:ea typeface="Verdana"/>
          <a:cs typeface="Verdana"/>
          <a:sym typeface="Verdana"/>
        </a:defRPr>
      </a:lvl6pPr>
      <a:lvl7pPr marL="535762" marR="0" indent="-357175" algn="l" defTabSz="410751" rtl="0" latinLnBrk="0">
        <a:lnSpc>
          <a:spcPct val="100000"/>
        </a:lnSpc>
        <a:spcBef>
          <a:spcPts val="1266"/>
        </a:spcBef>
        <a:spcAft>
          <a:spcPts val="0"/>
        </a:spcAft>
        <a:buClrTx/>
        <a:buSzPct val="100000"/>
        <a:buFontTx/>
        <a:buChar char="•"/>
        <a:tabLst/>
        <a:defRPr sz="1969" b="0" i="0" u="none" strike="noStrike" cap="none" spc="0" baseline="0">
          <a:ln>
            <a:noFill/>
          </a:ln>
          <a:solidFill>
            <a:srgbClr val="000000"/>
          </a:solidFill>
          <a:uFillTx/>
          <a:latin typeface="Verdana"/>
          <a:ea typeface="Verdana"/>
          <a:cs typeface="Verdana"/>
          <a:sym typeface="Verdana"/>
        </a:defRPr>
      </a:lvl7pPr>
      <a:lvl8pPr marL="535762" marR="0" indent="-357175" algn="l" defTabSz="410751" rtl="0" latinLnBrk="0">
        <a:lnSpc>
          <a:spcPct val="100000"/>
        </a:lnSpc>
        <a:spcBef>
          <a:spcPts val="1266"/>
        </a:spcBef>
        <a:spcAft>
          <a:spcPts val="0"/>
        </a:spcAft>
        <a:buClrTx/>
        <a:buSzPct val="100000"/>
        <a:buFontTx/>
        <a:buChar char="•"/>
        <a:tabLst/>
        <a:defRPr sz="1969" b="0" i="0" u="none" strike="noStrike" cap="none" spc="0" baseline="0">
          <a:ln>
            <a:noFill/>
          </a:ln>
          <a:solidFill>
            <a:srgbClr val="000000"/>
          </a:solidFill>
          <a:uFillTx/>
          <a:latin typeface="Verdana"/>
          <a:ea typeface="Verdana"/>
          <a:cs typeface="Verdana"/>
          <a:sym typeface="Verdana"/>
        </a:defRPr>
      </a:lvl8pPr>
      <a:lvl9pPr marL="535762" marR="0" indent="-357175" algn="l" defTabSz="410751" rtl="0" latinLnBrk="0">
        <a:lnSpc>
          <a:spcPct val="100000"/>
        </a:lnSpc>
        <a:spcBef>
          <a:spcPts val="1266"/>
        </a:spcBef>
        <a:spcAft>
          <a:spcPts val="0"/>
        </a:spcAft>
        <a:buClrTx/>
        <a:buSzPct val="100000"/>
        <a:buFontTx/>
        <a:buChar char="•"/>
        <a:tabLst/>
        <a:defRPr sz="1969" b="0" i="0" u="none" strike="noStrike" cap="none" spc="0" baseline="0">
          <a:ln>
            <a:noFill/>
          </a:ln>
          <a:solidFill>
            <a:srgbClr val="000000"/>
          </a:solidFill>
          <a:uFillTx/>
          <a:latin typeface="Verdana"/>
          <a:ea typeface="Verdana"/>
          <a:cs typeface="Verdana"/>
          <a:sym typeface="Verdana"/>
        </a:defRPr>
      </a:lvl9pPr>
    </p:bodyStyle>
    <p:otherStyle>
      <a:lvl1pPr marL="0" marR="0" indent="0" algn="ctr" defTabSz="410751" rtl="0"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Verdana"/>
        </a:defRPr>
      </a:lvl1pPr>
      <a:lvl2pPr marL="0" marR="0" indent="160729" algn="ctr" defTabSz="410751" rtl="0"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Verdana"/>
        </a:defRPr>
      </a:lvl2pPr>
      <a:lvl3pPr marL="0" marR="0" indent="321457" algn="ctr" defTabSz="410751" rtl="0"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Verdana"/>
        </a:defRPr>
      </a:lvl3pPr>
      <a:lvl4pPr marL="0" marR="0" indent="482186" algn="ctr" defTabSz="410751" rtl="0"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Verdana"/>
        </a:defRPr>
      </a:lvl4pPr>
      <a:lvl5pPr marL="0" marR="0" indent="642915" algn="ctr" defTabSz="410751" rtl="0"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Verdana"/>
        </a:defRPr>
      </a:lvl5pPr>
      <a:lvl6pPr marL="0" marR="0" indent="803643" algn="ctr" defTabSz="410751" rtl="0"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Verdana"/>
        </a:defRPr>
      </a:lvl6pPr>
      <a:lvl7pPr marL="0" marR="0" indent="964372" algn="ctr" defTabSz="410751" rtl="0"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Verdana"/>
        </a:defRPr>
      </a:lvl7pPr>
      <a:lvl8pPr marL="0" marR="0" indent="1125101" algn="ctr" defTabSz="410751" rtl="0"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Verdana"/>
        </a:defRPr>
      </a:lvl8pPr>
      <a:lvl9pPr marL="0" marR="0" indent="1285829" algn="ctr" defTabSz="410751" rtl="0"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Verdana"/>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62BAB8"/>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cstate="print">
            <a:alphaModFix amt="30000"/>
            <a:extLst>
              <a:ext uri="{28A0092B-C50C-407E-A947-70E740481C1C}">
                <a14:useLocalDpi xmlns:a14="http://schemas.microsoft.com/office/drawing/2010/main" val="0"/>
              </a:ext>
            </a:extLst>
          </a:blip>
          <a:stretch>
            <a:fillRect/>
          </a:stretch>
        </p:blipFill>
        <p:spPr>
          <a:xfrm>
            <a:off x="3445933" y="304800"/>
            <a:ext cx="6169915" cy="6267450"/>
          </a:xfrm>
          <a:prstGeom prst="rect">
            <a:avLst/>
          </a:prstGeom>
        </p:spPr>
      </p:pic>
      <p:sp>
        <p:nvSpPr>
          <p:cNvPr id="8" name="Title Placeholder 7"/>
          <p:cNvSpPr>
            <a:spLocks noGrp="1"/>
          </p:cNvSpPr>
          <p:nvPr>
            <p:ph type="title"/>
          </p:nvPr>
        </p:nvSpPr>
        <p:spPr>
          <a:xfrm>
            <a:off x="0" y="2422528"/>
            <a:ext cx="121920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7486322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Lst>
  <p:hf sldNum="0" hdr="0" ftr="0" dt="0"/>
  <p:txStyles>
    <p:titleStyle>
      <a:lvl1pPr algn="ctr" defTabSz="914400" rtl="0" eaLnBrk="1" latinLnBrk="0" hangingPunct="1">
        <a:lnSpc>
          <a:spcPct val="90000"/>
        </a:lnSpc>
        <a:spcBef>
          <a:spcPct val="0"/>
        </a:spcBef>
        <a:buNone/>
        <a:defRPr sz="3600" b="1" i="0" kern="1200">
          <a:solidFill>
            <a:schemeClr val="bg1"/>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42D40">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01539" y="300084"/>
            <a:ext cx="8390296" cy="3108576"/>
          </a:xfrm>
          <a:prstGeom prst="rect">
            <a:avLst/>
          </a:prstGeom>
          <a:noFill/>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3501539" y="3998787"/>
            <a:ext cx="8390296" cy="217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493012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Lst>
  <p:hf sldNum="0" hdr="0" ftr="0" dt="0"/>
  <p:txStyles>
    <p:titleStyle>
      <a:lvl1pPr algn="l" defTabSz="614611" rtl="0" eaLnBrk="1" latinLnBrk="0" hangingPunct="1">
        <a:lnSpc>
          <a:spcPct val="90000"/>
        </a:lnSpc>
        <a:spcBef>
          <a:spcPct val="0"/>
        </a:spcBef>
        <a:buNone/>
        <a:defRPr sz="3443" b="1" i="0" kern="1200" spc="0">
          <a:solidFill>
            <a:schemeClr val="tx1"/>
          </a:solidFill>
          <a:latin typeface="Verdana" charset="0"/>
          <a:ea typeface="Verdana" charset="0"/>
          <a:cs typeface="Verdana" charset="0"/>
        </a:defRPr>
      </a:lvl1pPr>
    </p:titleStyle>
    <p:bodyStyle>
      <a:lvl1pPr marL="0" indent="0" algn="l" defTabSz="614611" rtl="0" eaLnBrk="1" latinLnBrk="0" hangingPunct="1">
        <a:lnSpc>
          <a:spcPct val="90000"/>
        </a:lnSpc>
        <a:spcBef>
          <a:spcPts val="673"/>
        </a:spcBef>
        <a:buFont typeface="Arial" panose="020B0604020202020204" pitchFamily="34" charset="0"/>
        <a:buNone/>
        <a:defRPr sz="1620" b="1" i="0" kern="1200">
          <a:solidFill>
            <a:schemeClr val="tx1"/>
          </a:solidFill>
          <a:latin typeface="Verdana" charset="0"/>
          <a:ea typeface="Verdana" charset="0"/>
          <a:cs typeface="Verdana" charset="0"/>
        </a:defRPr>
      </a:lvl1pPr>
      <a:lvl2pPr marL="307305" indent="0" algn="l" defTabSz="614611" rtl="0" eaLnBrk="1" latinLnBrk="0" hangingPunct="1">
        <a:lnSpc>
          <a:spcPct val="90000"/>
        </a:lnSpc>
        <a:spcBef>
          <a:spcPts val="336"/>
        </a:spcBef>
        <a:buFont typeface="Arial" charset="0"/>
        <a:buNone/>
        <a:defRPr sz="1620" b="0" i="1" kern="1200">
          <a:solidFill>
            <a:schemeClr val="tx1"/>
          </a:solidFill>
          <a:latin typeface="Verdana" charset="0"/>
          <a:ea typeface="Verdana" charset="0"/>
          <a:cs typeface="Verdana" charset="0"/>
        </a:defRPr>
      </a:lvl2pPr>
      <a:lvl3pPr marL="614611" indent="0" algn="l" defTabSz="614611" rtl="0" eaLnBrk="1" latinLnBrk="0" hangingPunct="1">
        <a:lnSpc>
          <a:spcPct val="90000"/>
        </a:lnSpc>
        <a:spcBef>
          <a:spcPts val="336"/>
        </a:spcBef>
        <a:buFont typeface="Arial" panose="020B0604020202020204" pitchFamily="34" charset="0"/>
        <a:buNone/>
        <a:defRPr sz="1344" b="0" i="0" kern="1200">
          <a:solidFill>
            <a:schemeClr val="tx1"/>
          </a:solidFill>
          <a:latin typeface="Verdana" charset="0"/>
          <a:ea typeface="Verdana" charset="0"/>
          <a:cs typeface="Verdana" charset="0"/>
        </a:defRPr>
      </a:lvl3pPr>
      <a:lvl4pPr marL="921916" indent="0" algn="l" defTabSz="614611" rtl="0" eaLnBrk="1" latinLnBrk="0" hangingPunct="1">
        <a:lnSpc>
          <a:spcPct val="90000"/>
        </a:lnSpc>
        <a:spcBef>
          <a:spcPts val="336"/>
        </a:spcBef>
        <a:buFont typeface="Arial" panose="020B0604020202020204" pitchFamily="34" charset="0"/>
        <a:buNone/>
        <a:defRPr sz="1210" b="0" i="0" kern="1200">
          <a:solidFill>
            <a:schemeClr val="tx1"/>
          </a:solidFill>
          <a:latin typeface="Verdana" charset="0"/>
          <a:ea typeface="Verdana" charset="0"/>
          <a:cs typeface="Verdana" charset="0"/>
        </a:defRPr>
      </a:lvl4pPr>
      <a:lvl5pPr marL="1229222" indent="0" algn="l" defTabSz="614611" rtl="0" eaLnBrk="1" latinLnBrk="0" hangingPunct="1">
        <a:lnSpc>
          <a:spcPct val="90000"/>
        </a:lnSpc>
        <a:spcBef>
          <a:spcPts val="336"/>
        </a:spcBef>
        <a:buFont typeface="Arial" panose="020B0604020202020204" pitchFamily="34" charset="0"/>
        <a:buNone/>
        <a:defRPr sz="1210" b="0" i="0" kern="1200">
          <a:solidFill>
            <a:schemeClr val="tx1"/>
          </a:solidFill>
          <a:latin typeface="Verdana" charset="0"/>
          <a:ea typeface="Verdana" charset="0"/>
          <a:cs typeface="Verdana" charset="0"/>
        </a:defRPr>
      </a:lvl5pPr>
      <a:lvl6pPr marL="1690180" indent="-153653" algn="l" defTabSz="614611" rtl="0" eaLnBrk="1" latinLnBrk="0" hangingPunct="1">
        <a:lnSpc>
          <a:spcPct val="90000"/>
        </a:lnSpc>
        <a:spcBef>
          <a:spcPts val="336"/>
        </a:spcBef>
        <a:buFont typeface="Arial" panose="020B0604020202020204" pitchFamily="34" charset="0"/>
        <a:buChar char="•"/>
        <a:defRPr sz="1210" kern="1200">
          <a:solidFill>
            <a:schemeClr val="tx1"/>
          </a:solidFill>
          <a:latin typeface="+mn-lt"/>
          <a:ea typeface="+mn-ea"/>
          <a:cs typeface="+mn-cs"/>
        </a:defRPr>
      </a:lvl6pPr>
      <a:lvl7pPr marL="1997485" indent="-153653" algn="l" defTabSz="614611" rtl="0" eaLnBrk="1" latinLnBrk="0" hangingPunct="1">
        <a:lnSpc>
          <a:spcPct val="90000"/>
        </a:lnSpc>
        <a:spcBef>
          <a:spcPts val="336"/>
        </a:spcBef>
        <a:buFont typeface="Arial" panose="020B0604020202020204" pitchFamily="34" charset="0"/>
        <a:buChar char="•"/>
        <a:defRPr sz="1210" kern="1200">
          <a:solidFill>
            <a:schemeClr val="tx1"/>
          </a:solidFill>
          <a:latin typeface="+mn-lt"/>
          <a:ea typeface="+mn-ea"/>
          <a:cs typeface="+mn-cs"/>
        </a:defRPr>
      </a:lvl7pPr>
      <a:lvl8pPr marL="2304791" indent="-153653" algn="l" defTabSz="614611" rtl="0" eaLnBrk="1" latinLnBrk="0" hangingPunct="1">
        <a:lnSpc>
          <a:spcPct val="90000"/>
        </a:lnSpc>
        <a:spcBef>
          <a:spcPts val="336"/>
        </a:spcBef>
        <a:buFont typeface="Arial" panose="020B0604020202020204" pitchFamily="34" charset="0"/>
        <a:buChar char="•"/>
        <a:defRPr sz="1210" kern="1200">
          <a:solidFill>
            <a:schemeClr val="tx1"/>
          </a:solidFill>
          <a:latin typeface="+mn-lt"/>
          <a:ea typeface="+mn-ea"/>
          <a:cs typeface="+mn-cs"/>
        </a:defRPr>
      </a:lvl8pPr>
      <a:lvl9pPr marL="2612096" indent="-153653" algn="l" defTabSz="614611" rtl="0" eaLnBrk="1" latinLnBrk="0" hangingPunct="1">
        <a:lnSpc>
          <a:spcPct val="90000"/>
        </a:lnSpc>
        <a:spcBef>
          <a:spcPts val="336"/>
        </a:spcBef>
        <a:buFont typeface="Arial" panose="020B0604020202020204" pitchFamily="34" charset="0"/>
        <a:buChar char="•"/>
        <a:defRPr sz="1210" kern="1200">
          <a:solidFill>
            <a:schemeClr val="tx1"/>
          </a:solidFill>
          <a:latin typeface="+mn-lt"/>
          <a:ea typeface="+mn-ea"/>
          <a:cs typeface="+mn-cs"/>
        </a:defRPr>
      </a:lvl9pPr>
    </p:bodyStyle>
    <p:otherStyle>
      <a:defPPr>
        <a:defRPr lang="en-US"/>
      </a:defPPr>
      <a:lvl1pPr marL="0" algn="l" defTabSz="614611" rtl="0" eaLnBrk="1" latinLnBrk="0" hangingPunct="1">
        <a:defRPr sz="1210" kern="1200">
          <a:solidFill>
            <a:schemeClr val="tx1"/>
          </a:solidFill>
          <a:latin typeface="+mn-lt"/>
          <a:ea typeface="+mn-ea"/>
          <a:cs typeface="+mn-cs"/>
        </a:defRPr>
      </a:lvl1pPr>
      <a:lvl2pPr marL="307305" algn="l" defTabSz="614611" rtl="0" eaLnBrk="1" latinLnBrk="0" hangingPunct="1">
        <a:defRPr sz="1210" kern="1200">
          <a:solidFill>
            <a:schemeClr val="tx1"/>
          </a:solidFill>
          <a:latin typeface="+mn-lt"/>
          <a:ea typeface="+mn-ea"/>
          <a:cs typeface="+mn-cs"/>
        </a:defRPr>
      </a:lvl2pPr>
      <a:lvl3pPr marL="614611" algn="l" defTabSz="614611" rtl="0" eaLnBrk="1" latinLnBrk="0" hangingPunct="1">
        <a:defRPr sz="1210" kern="1200">
          <a:solidFill>
            <a:schemeClr val="tx1"/>
          </a:solidFill>
          <a:latin typeface="+mn-lt"/>
          <a:ea typeface="+mn-ea"/>
          <a:cs typeface="+mn-cs"/>
        </a:defRPr>
      </a:lvl3pPr>
      <a:lvl4pPr marL="921916" algn="l" defTabSz="614611" rtl="0" eaLnBrk="1" latinLnBrk="0" hangingPunct="1">
        <a:defRPr sz="1210" kern="1200">
          <a:solidFill>
            <a:schemeClr val="tx1"/>
          </a:solidFill>
          <a:latin typeface="+mn-lt"/>
          <a:ea typeface="+mn-ea"/>
          <a:cs typeface="+mn-cs"/>
        </a:defRPr>
      </a:lvl4pPr>
      <a:lvl5pPr marL="1229222" algn="l" defTabSz="614611" rtl="0" eaLnBrk="1" latinLnBrk="0" hangingPunct="1">
        <a:defRPr sz="1210" kern="1200">
          <a:solidFill>
            <a:schemeClr val="tx1"/>
          </a:solidFill>
          <a:latin typeface="+mn-lt"/>
          <a:ea typeface="+mn-ea"/>
          <a:cs typeface="+mn-cs"/>
        </a:defRPr>
      </a:lvl5pPr>
      <a:lvl6pPr marL="1536527" algn="l" defTabSz="614611" rtl="0" eaLnBrk="1" latinLnBrk="0" hangingPunct="1">
        <a:defRPr sz="1210" kern="1200">
          <a:solidFill>
            <a:schemeClr val="tx1"/>
          </a:solidFill>
          <a:latin typeface="+mn-lt"/>
          <a:ea typeface="+mn-ea"/>
          <a:cs typeface="+mn-cs"/>
        </a:defRPr>
      </a:lvl6pPr>
      <a:lvl7pPr marL="1843832" algn="l" defTabSz="614611" rtl="0" eaLnBrk="1" latinLnBrk="0" hangingPunct="1">
        <a:defRPr sz="1210" kern="1200">
          <a:solidFill>
            <a:schemeClr val="tx1"/>
          </a:solidFill>
          <a:latin typeface="+mn-lt"/>
          <a:ea typeface="+mn-ea"/>
          <a:cs typeface="+mn-cs"/>
        </a:defRPr>
      </a:lvl7pPr>
      <a:lvl8pPr marL="2151137" algn="l" defTabSz="614611" rtl="0" eaLnBrk="1" latinLnBrk="0" hangingPunct="1">
        <a:defRPr sz="1210" kern="1200">
          <a:solidFill>
            <a:schemeClr val="tx1"/>
          </a:solidFill>
          <a:latin typeface="+mn-lt"/>
          <a:ea typeface="+mn-ea"/>
          <a:cs typeface="+mn-cs"/>
        </a:defRPr>
      </a:lvl8pPr>
      <a:lvl9pPr marL="2458443" algn="l" defTabSz="614611" rtl="0" eaLnBrk="1" latinLnBrk="0" hangingPunct="1">
        <a:defRPr sz="12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71.xml"/></Relationships>
</file>

<file path=ppt/slides/_rels/slide1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1.xml"/></Relationships>
</file>

<file path=ppt/slides/_rels/slide1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7.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78.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78.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71.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71.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71.xml"/></Relationships>
</file>

<file path=ppt/slides/_rels/slide2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1.xml"/></Relationships>
</file>

<file path=ppt/slides/_rels/slide2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1.xml"/></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6.xml"/><Relationship Id="rId1" Type="http://schemas.openxmlformats.org/officeDocument/2006/relationships/slideLayout" Target="../slideLayouts/slideLayout71.xml"/></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71.xml"/></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71.xml"/></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9.xml"/><Relationship Id="rId1" Type="http://schemas.openxmlformats.org/officeDocument/2006/relationships/slideLayout" Target="../slideLayouts/slideLayout7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1.xml"/></Relationships>
</file>

<file path=ppt/slides/_rels/slide3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1.xml"/></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0.xml"/><Relationship Id="rId1" Type="http://schemas.openxmlformats.org/officeDocument/2006/relationships/slideLayout" Target="../slideLayouts/slideLayout71.xml"/><Relationship Id="rId4" Type="http://schemas.openxmlformats.org/officeDocument/2006/relationships/image" Target="../media/image71.png"/></Relationships>
</file>

<file path=ppt/slides/_rels/slide3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1.xml"/></Relationships>
</file>

<file path=ppt/slides/_rels/slide3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1.xml"/><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5.xml"/></Relationships>
</file>

<file path=ppt/slides/_rels/slide4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1.xml"/></Relationships>
</file>

<file path=ppt/slides/_rels/slide4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1.xml"/></Relationships>
</file>

<file path=ppt/slides/_rels/slide4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1.xml"/></Relationships>
</file>

<file path=ppt/slides/_rels/slide4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7.xml"/></Relationships>
</file>

<file path=ppt/slides/_rels/slide4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ctrTitle"/>
          </p:nvPr>
        </p:nvSpPr>
        <p:spPr>
          <a:prstGeom prst="rect">
            <a:avLst/>
          </a:prstGeom>
        </p:spPr>
        <p:txBody>
          <a:bodyPr/>
          <a:lstStyle>
            <a:lvl1pPr>
              <a:tabLst>
                <a:tab pos="1244600" algn="l"/>
              </a:tabLst>
            </a:lvl1pPr>
          </a:lstStyle>
          <a:p>
            <a:r>
              <a:rPr lang="en-US" dirty="0"/>
              <a:t>Macomb ISD</a:t>
            </a:r>
            <a:br>
              <a:rPr lang="en-US" dirty="0"/>
            </a:br>
            <a:r>
              <a:rPr lang="en-US" dirty="0"/>
              <a:t/>
            </a:r>
            <a:br>
              <a:rPr lang="en-US" dirty="0"/>
            </a:br>
            <a:r>
              <a:rPr dirty="0"/>
              <a:t>The Unified Classroom</a:t>
            </a:r>
          </a:p>
        </p:txBody>
      </p:sp>
      <p:sp>
        <p:nvSpPr>
          <p:cNvPr id="156" name="Shape 156"/>
          <p:cNvSpPr>
            <a:spLocks noGrp="1"/>
          </p:cNvSpPr>
          <p:nvPr>
            <p:ph type="subTitle" sz="quarter" idx="1"/>
          </p:nvPr>
        </p:nvSpPr>
        <p:spPr>
          <a:prstGeom prst="rect">
            <a:avLst/>
          </a:prstGeom>
        </p:spPr>
        <p:txBody>
          <a:bodyPr/>
          <a:lstStyle/>
          <a:p>
            <a:r>
              <a:rPr lang="en-US" dirty="0"/>
              <a:t>Josh Deegan</a:t>
            </a:r>
            <a:endParaRPr dirty="0"/>
          </a:p>
          <a:p>
            <a:pPr>
              <a:defRPr b="0" i="1"/>
            </a:pPr>
            <a:r>
              <a:rPr lang="en-US" dirty="0"/>
              <a:t>Account Executive</a:t>
            </a:r>
          </a:p>
          <a:p>
            <a:pPr>
              <a:defRPr b="0" i="1"/>
            </a:pPr>
            <a:endParaRPr lang="en-US" dirty="0"/>
          </a:p>
          <a:p>
            <a:r>
              <a:rPr lang="en-US" dirty="0"/>
              <a:t>Matt Childers</a:t>
            </a:r>
          </a:p>
          <a:p>
            <a:pPr>
              <a:defRPr b="0" i="1"/>
            </a:pPr>
            <a:r>
              <a:rPr lang="en-US" dirty="0"/>
              <a:t>Solution Engineer</a:t>
            </a:r>
          </a:p>
          <a:p>
            <a:pPr>
              <a:defRPr b="0" i="1"/>
            </a:pPr>
            <a:endParaRPr lang="en-US" dirty="0"/>
          </a:p>
        </p:txBody>
      </p:sp>
      <p:pic>
        <p:nvPicPr>
          <p:cNvPr id="1026" name="Picture 2" descr="http://www.misd.net/_files/img/misd-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318" y="4245292"/>
            <a:ext cx="1457325" cy="40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706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Analysis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84845" y="1011241"/>
            <a:ext cx="5663586" cy="4746625"/>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01433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Review</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9304" y="1011241"/>
            <a:ext cx="3394668" cy="5273675"/>
          </a:xfrm>
          <a:effectLst>
            <a:outerShdw blurRad="50800" dist="38100" dir="2700000" algn="tl" rotWithShape="0">
              <a:prstClr val="black">
                <a:alpha val="40000"/>
              </a:prstClr>
            </a:outerShdw>
          </a:effectLst>
        </p:spPr>
      </p:pic>
      <p:sp>
        <p:nvSpPr>
          <p:cNvPr id="6" name="Rectangle 5"/>
          <p:cNvSpPr/>
          <p:nvPr/>
        </p:nvSpPr>
        <p:spPr>
          <a:xfrm>
            <a:off x="6921500" y="5867403"/>
            <a:ext cx="892472" cy="417513"/>
          </a:xfrm>
          <a:prstGeom prst="rect">
            <a:avLst/>
          </a:prstGeom>
          <a:noFill/>
          <a:ln w="47625">
            <a:solidFill>
              <a:srgbClr val="E148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Verdana"/>
            </a:endParaRPr>
          </a:p>
        </p:txBody>
      </p:sp>
    </p:spTree>
    <p:extLst>
      <p:ext uri="{BB962C8B-B14F-4D97-AF65-F5344CB8AC3E}">
        <p14:creationId xmlns:p14="http://schemas.microsoft.com/office/powerpoint/2010/main" val="1312338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Feed</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18270" y="1054100"/>
            <a:ext cx="3041225" cy="4954922"/>
          </a:xfrm>
          <a:effectLst>
            <a:outerShdw blurRad="50800" dist="38100" dir="2700000" algn="tl" rotWithShape="0">
              <a:prstClr val="black">
                <a:alpha val="40000"/>
              </a:prstClr>
            </a:outerShdw>
          </a:effectLst>
        </p:spPr>
      </p:pic>
      <p:sp>
        <p:nvSpPr>
          <p:cNvPr id="10" name="TextBox 9"/>
          <p:cNvSpPr txBox="1"/>
          <p:nvPr/>
        </p:nvSpPr>
        <p:spPr>
          <a:xfrm>
            <a:off x="1811012" y="1054100"/>
            <a:ext cx="3886200" cy="1938992"/>
          </a:xfrm>
          <a:prstGeom prst="rect">
            <a:avLst/>
          </a:prstGeom>
          <a:noFill/>
        </p:spPr>
        <p:txBody>
          <a:bodyPr wrap="square" rtlCol="0">
            <a:spAutoFit/>
          </a:bodyPr>
          <a:lstStyle/>
          <a:p>
            <a:r>
              <a:rPr lang="en-US" sz="2400" dirty="0">
                <a:solidFill>
                  <a:srgbClr val="042C3F"/>
                </a:solidFill>
                <a:latin typeface="Verdana"/>
              </a:rPr>
              <a:t>Add an activity directly from the Dashboard or click </a:t>
            </a:r>
            <a:r>
              <a:rPr lang="en-US" sz="2400" b="1" dirty="0">
                <a:solidFill>
                  <a:srgbClr val="042C3F"/>
                </a:solidFill>
                <a:latin typeface="Verdana"/>
              </a:rPr>
              <a:t>Communication</a:t>
            </a:r>
            <a:r>
              <a:rPr lang="en-US" sz="2400" dirty="0">
                <a:solidFill>
                  <a:srgbClr val="042C3F"/>
                </a:solidFill>
                <a:latin typeface="Verdana"/>
              </a:rPr>
              <a:t> on the Navigation menu.</a:t>
            </a:r>
          </a:p>
        </p:txBody>
      </p:sp>
    </p:spTree>
    <p:extLst>
      <p:ext uri="{BB962C8B-B14F-4D97-AF65-F5344CB8AC3E}">
        <p14:creationId xmlns:p14="http://schemas.microsoft.com/office/powerpoint/2010/main" val="1705341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Attendance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0750" y="1244301"/>
            <a:ext cx="8610600" cy="2902548"/>
          </a:xfrm>
          <a:effectLst>
            <a:outerShdw blurRad="50800" dist="38100" dir="2700000" algn="tl" rotWithShape="0">
              <a:prstClr val="black">
                <a:alpha val="40000"/>
              </a:prstClr>
            </a:outerShdw>
          </a:effectLst>
        </p:spPr>
      </p:pic>
      <p:sp>
        <p:nvSpPr>
          <p:cNvPr id="6" name="TextBox 5"/>
          <p:cNvSpPr txBox="1"/>
          <p:nvPr/>
        </p:nvSpPr>
        <p:spPr>
          <a:xfrm>
            <a:off x="2362200" y="4643653"/>
            <a:ext cx="1638300" cy="369332"/>
          </a:xfrm>
          <a:prstGeom prst="rect">
            <a:avLst/>
          </a:prstGeom>
          <a:noFill/>
        </p:spPr>
        <p:txBody>
          <a:bodyPr wrap="square" rtlCol="0">
            <a:spAutoFit/>
          </a:bodyPr>
          <a:lstStyle/>
          <a:p>
            <a:r>
              <a:rPr lang="en-US" dirty="0">
                <a:solidFill>
                  <a:srgbClr val="042C3F"/>
                </a:solidFill>
                <a:latin typeface="Verdana"/>
              </a:rPr>
              <a:t>In session</a:t>
            </a:r>
          </a:p>
        </p:txBody>
      </p:sp>
      <p:sp>
        <p:nvSpPr>
          <p:cNvPr id="7" name="TextBox 6"/>
          <p:cNvSpPr txBox="1"/>
          <p:nvPr/>
        </p:nvSpPr>
        <p:spPr>
          <a:xfrm>
            <a:off x="5100050" y="4643653"/>
            <a:ext cx="2032000" cy="369332"/>
          </a:xfrm>
          <a:prstGeom prst="rect">
            <a:avLst/>
          </a:prstGeom>
          <a:noFill/>
        </p:spPr>
        <p:txBody>
          <a:bodyPr wrap="square" rtlCol="0">
            <a:spAutoFit/>
          </a:bodyPr>
          <a:lstStyle/>
          <a:p>
            <a:r>
              <a:rPr lang="en-US" dirty="0">
                <a:solidFill>
                  <a:srgbClr val="042C3F"/>
                </a:solidFill>
                <a:latin typeface="Verdana"/>
              </a:rPr>
              <a:t>Not in session</a:t>
            </a:r>
          </a:p>
        </p:txBody>
      </p:sp>
      <p:sp>
        <p:nvSpPr>
          <p:cNvPr id="12" name="Rectangle 11"/>
          <p:cNvSpPr/>
          <p:nvPr/>
        </p:nvSpPr>
        <p:spPr>
          <a:xfrm>
            <a:off x="3934325" y="2518291"/>
            <a:ext cx="368300" cy="241300"/>
          </a:xfrm>
          <a:prstGeom prst="rect">
            <a:avLst/>
          </a:prstGeom>
          <a:noFill/>
          <a:ln w="47625">
            <a:solidFill>
              <a:srgbClr val="E148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Verdana"/>
            </a:endParaRPr>
          </a:p>
        </p:txBody>
      </p:sp>
      <p:sp>
        <p:nvSpPr>
          <p:cNvPr id="13" name="Rectangle 12"/>
          <p:cNvSpPr/>
          <p:nvPr/>
        </p:nvSpPr>
        <p:spPr>
          <a:xfrm>
            <a:off x="6807200" y="3619500"/>
            <a:ext cx="419100" cy="241300"/>
          </a:xfrm>
          <a:prstGeom prst="rect">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Verdana"/>
            </a:endParaRPr>
          </a:p>
        </p:txBody>
      </p:sp>
      <p:sp>
        <p:nvSpPr>
          <p:cNvPr id="14" name="Rectangle 13"/>
          <p:cNvSpPr/>
          <p:nvPr/>
        </p:nvSpPr>
        <p:spPr>
          <a:xfrm>
            <a:off x="2222500" y="4752119"/>
            <a:ext cx="139700" cy="152400"/>
          </a:xfrm>
          <a:prstGeom prst="rect">
            <a:avLst/>
          </a:prstGeom>
          <a:solidFill>
            <a:srgbClr val="E14854"/>
          </a:solidFill>
          <a:ln>
            <a:solidFill>
              <a:srgbClr val="E148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Verdana"/>
            </a:endParaRPr>
          </a:p>
        </p:txBody>
      </p:sp>
      <p:sp>
        <p:nvSpPr>
          <p:cNvPr id="15" name="Rectangle 14"/>
          <p:cNvSpPr/>
          <p:nvPr/>
        </p:nvSpPr>
        <p:spPr>
          <a:xfrm>
            <a:off x="4960350" y="4752119"/>
            <a:ext cx="139700" cy="152400"/>
          </a:xfrm>
          <a:prstGeom prst="rect">
            <a:avLst/>
          </a:prstGeom>
          <a:solidFill>
            <a:srgbClr val="62BAB8"/>
          </a:solidFill>
          <a:ln>
            <a:solidFill>
              <a:srgbClr val="62BA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Verdana"/>
            </a:endParaRPr>
          </a:p>
        </p:txBody>
      </p:sp>
      <p:sp>
        <p:nvSpPr>
          <p:cNvPr id="16" name="Rectangle 15"/>
          <p:cNvSpPr/>
          <p:nvPr/>
        </p:nvSpPr>
        <p:spPr>
          <a:xfrm>
            <a:off x="4059239" y="5866667"/>
            <a:ext cx="4113627" cy="369332"/>
          </a:xfrm>
          <a:prstGeom prst="rect">
            <a:avLst/>
          </a:prstGeom>
        </p:spPr>
        <p:txBody>
          <a:bodyPr wrap="none">
            <a:spAutoFit/>
          </a:bodyPr>
          <a:lstStyle/>
          <a:p>
            <a:r>
              <a:rPr lang="en-US" dirty="0">
                <a:solidFill>
                  <a:srgbClr val="042C3F"/>
                </a:solidFill>
                <a:latin typeface="Verdana"/>
              </a:rPr>
              <a:t>Dashboard &gt; </a:t>
            </a:r>
            <a:r>
              <a:rPr lang="en-US">
                <a:solidFill>
                  <a:srgbClr val="042C3F"/>
                </a:solidFill>
                <a:latin typeface="Verdana"/>
              </a:rPr>
              <a:t>Class selector menu</a:t>
            </a:r>
            <a:endParaRPr lang="en-US" dirty="0">
              <a:solidFill>
                <a:srgbClr val="042C3F"/>
              </a:solidFill>
              <a:latin typeface="Verdana"/>
            </a:endParaRPr>
          </a:p>
        </p:txBody>
      </p:sp>
      <p:sp>
        <p:nvSpPr>
          <p:cNvPr id="17" name="Rectangle 16"/>
          <p:cNvSpPr/>
          <p:nvPr/>
        </p:nvSpPr>
        <p:spPr>
          <a:xfrm>
            <a:off x="3940675" y="3619500"/>
            <a:ext cx="368300" cy="241300"/>
          </a:xfrm>
          <a:prstGeom prst="rect">
            <a:avLst/>
          </a:prstGeom>
          <a:noFill/>
          <a:ln w="47625">
            <a:solidFill>
              <a:srgbClr val="E148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Verdana"/>
            </a:endParaRPr>
          </a:p>
        </p:txBody>
      </p:sp>
      <p:sp>
        <p:nvSpPr>
          <p:cNvPr id="19" name="Rectangle 18"/>
          <p:cNvSpPr/>
          <p:nvPr/>
        </p:nvSpPr>
        <p:spPr>
          <a:xfrm>
            <a:off x="9724527" y="3613276"/>
            <a:ext cx="397375" cy="247527"/>
          </a:xfrm>
          <a:prstGeom prst="rect">
            <a:avLst/>
          </a:prstGeom>
          <a:noFill/>
          <a:ln w="47625">
            <a:solidFill>
              <a:srgbClr val="E148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Verdana"/>
            </a:endParaRPr>
          </a:p>
        </p:txBody>
      </p:sp>
      <p:sp>
        <p:nvSpPr>
          <p:cNvPr id="20" name="Rectangle 19"/>
          <p:cNvSpPr/>
          <p:nvPr/>
        </p:nvSpPr>
        <p:spPr>
          <a:xfrm>
            <a:off x="9724527" y="2518294"/>
            <a:ext cx="397375" cy="247527"/>
          </a:xfrm>
          <a:prstGeom prst="rect">
            <a:avLst/>
          </a:prstGeom>
          <a:noFill/>
          <a:ln w="47625">
            <a:solidFill>
              <a:srgbClr val="E148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Verdana"/>
            </a:endParaRPr>
          </a:p>
        </p:txBody>
      </p:sp>
      <p:sp>
        <p:nvSpPr>
          <p:cNvPr id="21" name="Rectangle 20"/>
          <p:cNvSpPr/>
          <p:nvPr/>
        </p:nvSpPr>
        <p:spPr>
          <a:xfrm>
            <a:off x="6807200" y="2518291"/>
            <a:ext cx="419100" cy="241300"/>
          </a:xfrm>
          <a:prstGeom prst="rect">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Verdana"/>
            </a:endParaRPr>
          </a:p>
        </p:txBody>
      </p:sp>
    </p:spTree>
    <p:extLst>
      <p:ext uri="{BB962C8B-B14F-4D97-AF65-F5344CB8AC3E}">
        <p14:creationId xmlns:p14="http://schemas.microsoft.com/office/powerpoint/2010/main" val="1645685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Assignment</a:t>
            </a:r>
          </a:p>
        </p:txBody>
      </p:sp>
    </p:spTree>
    <p:extLst>
      <p:ext uri="{BB962C8B-B14F-4D97-AF65-F5344CB8AC3E}">
        <p14:creationId xmlns:p14="http://schemas.microsoft.com/office/powerpoint/2010/main" val="1956310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Shape 590"/>
          <p:cNvSpPr>
            <a:spLocks noGrp="1"/>
          </p:cNvSpPr>
          <p:nvPr>
            <p:ph type="title"/>
          </p:nvPr>
        </p:nvSpPr>
        <p:spPr>
          <a:prstGeom prst="rect">
            <a:avLst/>
          </a:prstGeom>
        </p:spPr>
        <p:txBody>
          <a:bodyPr/>
          <a:lstStyle/>
          <a:p>
            <a:r>
              <a:rPr dirty="0"/>
              <a:t>Create an Assignment</a:t>
            </a:r>
          </a:p>
        </p:txBody>
      </p:sp>
      <p:pic>
        <p:nvPicPr>
          <p:cNvPr id="592" name="Screen Shot 2017-07-07 at 9.17.15 AM.png"/>
          <p:cNvPicPr>
            <a:picLocks noChangeAspect="1"/>
          </p:cNvPicPr>
          <p:nvPr/>
        </p:nvPicPr>
        <p:blipFill>
          <a:blip r:embed="rId2">
            <a:extLst/>
          </a:blip>
          <a:stretch>
            <a:fillRect/>
          </a:stretch>
        </p:blipFill>
        <p:spPr>
          <a:xfrm>
            <a:off x="3993562" y="1393451"/>
            <a:ext cx="4258454" cy="4252668"/>
          </a:xfrm>
          <a:prstGeom prst="rect">
            <a:avLst/>
          </a:prstGeom>
          <a:ln w="12700">
            <a:miter lim="400000"/>
          </a:ln>
          <a:effectLst>
            <a:outerShdw blurRad="127000" dist="76200" dir="2700000" rotWithShape="0">
              <a:srgbClr val="000000">
                <a:alpha val="75000"/>
              </a:srgbClr>
            </a:outerShdw>
          </a:effectLst>
        </p:spPr>
      </p:pic>
      <p:sp>
        <p:nvSpPr>
          <p:cNvPr id="5" name="Rectangle 4"/>
          <p:cNvSpPr/>
          <p:nvPr/>
        </p:nvSpPr>
        <p:spPr>
          <a:xfrm>
            <a:off x="4308029" y="5915295"/>
            <a:ext cx="3629520" cy="369332"/>
          </a:xfrm>
          <a:prstGeom prst="rect">
            <a:avLst/>
          </a:prstGeom>
        </p:spPr>
        <p:txBody>
          <a:bodyPr wrap="none">
            <a:spAutoFit/>
          </a:bodyPr>
          <a:lstStyle/>
          <a:p>
            <a:r>
              <a:rPr lang="en-US" dirty="0">
                <a:solidFill>
                  <a:srgbClr val="042C3F"/>
                </a:solidFill>
                <a:latin typeface="Verdana"/>
              </a:rPr>
              <a:t>Dashboard &gt; </a:t>
            </a:r>
            <a:r>
              <a:rPr lang="en-US">
                <a:solidFill>
                  <a:srgbClr val="042C3F"/>
                </a:solidFill>
                <a:latin typeface="Verdana"/>
              </a:rPr>
              <a:t>+ Global Create</a:t>
            </a:r>
            <a:endParaRPr lang="en-US" dirty="0">
              <a:solidFill>
                <a:srgbClr val="042C3F"/>
              </a:solidFill>
              <a:latin typeface="Verdana"/>
            </a:endParaRPr>
          </a:p>
        </p:txBody>
      </p:sp>
    </p:spTree>
    <p:extLst>
      <p:ext uri="{BB962C8B-B14F-4D97-AF65-F5344CB8AC3E}">
        <p14:creationId xmlns:p14="http://schemas.microsoft.com/office/powerpoint/2010/main" val="168695019"/>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 name="Shape 594"/>
          <p:cNvSpPr>
            <a:spLocks noGrp="1"/>
          </p:cNvSpPr>
          <p:nvPr>
            <p:ph type="title"/>
          </p:nvPr>
        </p:nvSpPr>
        <p:spPr>
          <a:prstGeom prst="rect">
            <a:avLst/>
          </a:prstGeom>
        </p:spPr>
        <p:txBody>
          <a:bodyPr/>
          <a:lstStyle/>
          <a:p>
            <a:r>
              <a:rPr dirty="0"/>
              <a:t>Create Assignment Sections</a:t>
            </a:r>
          </a:p>
        </p:txBody>
      </p:sp>
      <p:sp>
        <p:nvSpPr>
          <p:cNvPr id="595" name="Shape 595"/>
          <p:cNvSpPr>
            <a:spLocks noGrp="1"/>
          </p:cNvSpPr>
          <p:nvPr>
            <p:ph type="body" idx="13"/>
          </p:nvPr>
        </p:nvSpPr>
        <p:spPr>
          <a:xfrm>
            <a:off x="2580808" y="1456763"/>
            <a:ext cx="7108032" cy="409343"/>
          </a:xfrm>
          <a:prstGeom prst="rect">
            <a:avLst/>
          </a:prstGeom>
        </p:spPr>
        <p:txBody>
          <a:bodyPr/>
          <a:lstStyle/>
          <a:p>
            <a:r>
              <a:rPr sz="2400" b="0" dirty="0"/>
              <a:t>Add Basic Information</a:t>
            </a:r>
          </a:p>
        </p:txBody>
      </p:sp>
      <p:sp>
        <p:nvSpPr>
          <p:cNvPr id="596" name="Shape 596"/>
          <p:cNvSpPr>
            <a:spLocks noGrp="1"/>
          </p:cNvSpPr>
          <p:nvPr>
            <p:ph type="body" idx="14"/>
          </p:nvPr>
        </p:nvSpPr>
        <p:spPr>
          <a:xfrm>
            <a:off x="2580808" y="2369377"/>
            <a:ext cx="7108032" cy="409343"/>
          </a:xfrm>
          <a:prstGeom prst="rect">
            <a:avLst/>
          </a:prstGeom>
        </p:spPr>
        <p:txBody>
          <a:bodyPr/>
          <a:lstStyle/>
          <a:p>
            <a:r>
              <a:rPr sz="2400" b="0" dirty="0"/>
              <a:t>Determine Scoring Options</a:t>
            </a:r>
          </a:p>
        </p:txBody>
      </p:sp>
      <p:sp>
        <p:nvSpPr>
          <p:cNvPr id="597" name="Shape 597"/>
          <p:cNvSpPr>
            <a:spLocks noGrp="1"/>
          </p:cNvSpPr>
          <p:nvPr>
            <p:ph type="body" idx="15"/>
          </p:nvPr>
        </p:nvSpPr>
        <p:spPr>
          <a:xfrm>
            <a:off x="2580808" y="3298064"/>
            <a:ext cx="7108032" cy="409343"/>
          </a:xfrm>
          <a:prstGeom prst="rect">
            <a:avLst/>
          </a:prstGeom>
        </p:spPr>
        <p:txBody>
          <a:bodyPr/>
          <a:lstStyle/>
          <a:p>
            <a:r>
              <a:rPr sz="2400" b="0" dirty="0"/>
              <a:t>Select Which Class or Students</a:t>
            </a:r>
          </a:p>
        </p:txBody>
      </p:sp>
      <p:sp>
        <p:nvSpPr>
          <p:cNvPr id="598" name="Shape 598"/>
          <p:cNvSpPr>
            <a:spLocks noGrp="1"/>
          </p:cNvSpPr>
          <p:nvPr>
            <p:ph type="body" idx="16"/>
          </p:nvPr>
        </p:nvSpPr>
        <p:spPr>
          <a:xfrm>
            <a:off x="2580808" y="4226752"/>
            <a:ext cx="7108032" cy="409343"/>
          </a:xfrm>
          <a:prstGeom prst="rect">
            <a:avLst/>
          </a:prstGeom>
        </p:spPr>
        <p:txBody>
          <a:bodyPr/>
          <a:lstStyle/>
          <a:p>
            <a:r>
              <a:rPr sz="2400" b="0" dirty="0"/>
              <a:t>Associate Standards</a:t>
            </a:r>
          </a:p>
        </p:txBody>
      </p:sp>
      <p:sp>
        <p:nvSpPr>
          <p:cNvPr id="599" name="Shape 599"/>
          <p:cNvSpPr>
            <a:spLocks noGrp="1"/>
          </p:cNvSpPr>
          <p:nvPr>
            <p:ph type="body" idx="17"/>
          </p:nvPr>
        </p:nvSpPr>
        <p:spPr>
          <a:xfrm>
            <a:off x="2580808" y="5155439"/>
            <a:ext cx="7108032" cy="409343"/>
          </a:xfrm>
          <a:prstGeom prst="rect">
            <a:avLst/>
          </a:prstGeom>
        </p:spPr>
        <p:txBody>
          <a:bodyPr/>
          <a:lstStyle/>
          <a:p>
            <a:r>
              <a:rPr sz="2400" b="0" dirty="0"/>
              <a:t>Publish the Assignment</a:t>
            </a:r>
          </a:p>
        </p:txBody>
      </p:sp>
      <p:sp>
        <p:nvSpPr>
          <p:cNvPr id="600" name="Shape 600"/>
          <p:cNvSpPr>
            <a:spLocks noGrp="1"/>
          </p:cNvSpPr>
          <p:nvPr>
            <p:ph type="body" idx="18"/>
          </p:nvPr>
        </p:nvSpPr>
        <p:spPr>
          <a:prstGeom prst="ellipse">
            <a:avLst/>
          </a:prstGeom>
        </p:spPr>
        <p:txBody>
          <a:bodyPr>
            <a:normAutofit lnSpcReduction="10000"/>
          </a:bodyPr>
          <a:lstStyle/>
          <a:p>
            <a:r>
              <a:t>1 </a:t>
            </a:r>
          </a:p>
        </p:txBody>
      </p:sp>
      <p:sp>
        <p:nvSpPr>
          <p:cNvPr id="601" name="Shape 601"/>
          <p:cNvSpPr>
            <a:spLocks noGrp="1"/>
          </p:cNvSpPr>
          <p:nvPr>
            <p:ph type="body" idx="19"/>
          </p:nvPr>
        </p:nvSpPr>
        <p:spPr>
          <a:prstGeom prst="ellipse">
            <a:avLst/>
          </a:prstGeom>
        </p:spPr>
        <p:txBody>
          <a:bodyPr>
            <a:normAutofit lnSpcReduction="10000"/>
          </a:bodyPr>
          <a:lstStyle/>
          <a:p>
            <a:r>
              <a:t>2</a:t>
            </a:r>
          </a:p>
        </p:txBody>
      </p:sp>
      <p:sp>
        <p:nvSpPr>
          <p:cNvPr id="602" name="Shape 602"/>
          <p:cNvSpPr>
            <a:spLocks noGrp="1"/>
          </p:cNvSpPr>
          <p:nvPr>
            <p:ph type="body" idx="20"/>
          </p:nvPr>
        </p:nvSpPr>
        <p:spPr>
          <a:prstGeom prst="ellipse">
            <a:avLst/>
          </a:prstGeom>
        </p:spPr>
        <p:txBody>
          <a:bodyPr>
            <a:normAutofit lnSpcReduction="10000"/>
          </a:bodyPr>
          <a:lstStyle/>
          <a:p>
            <a:r>
              <a:t>3</a:t>
            </a:r>
          </a:p>
        </p:txBody>
      </p:sp>
      <p:sp>
        <p:nvSpPr>
          <p:cNvPr id="603" name="Shape 603"/>
          <p:cNvSpPr>
            <a:spLocks noGrp="1"/>
          </p:cNvSpPr>
          <p:nvPr>
            <p:ph type="body" idx="21"/>
          </p:nvPr>
        </p:nvSpPr>
        <p:spPr>
          <a:prstGeom prst="ellipse">
            <a:avLst/>
          </a:prstGeom>
        </p:spPr>
        <p:txBody>
          <a:bodyPr>
            <a:normAutofit lnSpcReduction="10000"/>
          </a:bodyPr>
          <a:lstStyle/>
          <a:p>
            <a:r>
              <a:t>4</a:t>
            </a:r>
          </a:p>
        </p:txBody>
      </p:sp>
      <p:sp>
        <p:nvSpPr>
          <p:cNvPr id="604" name="Shape 604"/>
          <p:cNvSpPr>
            <a:spLocks noGrp="1"/>
          </p:cNvSpPr>
          <p:nvPr>
            <p:ph type="body" idx="22"/>
          </p:nvPr>
        </p:nvSpPr>
        <p:spPr>
          <a:prstGeom prst="ellipse">
            <a:avLst/>
          </a:prstGeom>
        </p:spPr>
        <p:txBody>
          <a:bodyPr>
            <a:normAutofit lnSpcReduction="10000"/>
          </a:bodyPr>
          <a:lstStyle/>
          <a:p>
            <a:r>
              <a:t>5</a:t>
            </a:r>
          </a:p>
        </p:txBody>
      </p:sp>
    </p:spTree>
    <p:extLst>
      <p:ext uri="{BB962C8B-B14F-4D97-AF65-F5344CB8AC3E}">
        <p14:creationId xmlns:p14="http://schemas.microsoft.com/office/powerpoint/2010/main" val="143887718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 name="Shape 608"/>
          <p:cNvSpPr>
            <a:spLocks noGrp="1"/>
          </p:cNvSpPr>
          <p:nvPr>
            <p:ph type="body" idx="13"/>
          </p:nvPr>
        </p:nvSpPr>
        <p:spPr>
          <a:prstGeom prst="ellipse">
            <a:avLst/>
          </a:prstGeom>
        </p:spPr>
        <p:txBody>
          <a:bodyPr>
            <a:normAutofit lnSpcReduction="10000"/>
          </a:bodyPr>
          <a:lstStyle/>
          <a:p>
            <a:r>
              <a:t>1 </a:t>
            </a:r>
          </a:p>
        </p:txBody>
      </p:sp>
      <p:sp>
        <p:nvSpPr>
          <p:cNvPr id="609" name="Shape 609"/>
          <p:cNvSpPr>
            <a:spLocks noGrp="1"/>
          </p:cNvSpPr>
          <p:nvPr>
            <p:ph type="body" idx="14"/>
          </p:nvPr>
        </p:nvSpPr>
        <p:spPr>
          <a:prstGeom prst="ellipse">
            <a:avLst/>
          </a:prstGeom>
        </p:spPr>
        <p:txBody>
          <a:bodyPr>
            <a:normAutofit lnSpcReduction="10000"/>
          </a:bodyPr>
          <a:lstStyle/>
          <a:p>
            <a:r>
              <a:t>2</a:t>
            </a:r>
          </a:p>
        </p:txBody>
      </p:sp>
      <p:sp>
        <p:nvSpPr>
          <p:cNvPr id="610" name="Shape 610"/>
          <p:cNvSpPr>
            <a:spLocks noGrp="1"/>
          </p:cNvSpPr>
          <p:nvPr>
            <p:ph type="body" idx="15"/>
          </p:nvPr>
        </p:nvSpPr>
        <p:spPr>
          <a:prstGeom prst="ellipse">
            <a:avLst/>
          </a:prstGeom>
        </p:spPr>
        <p:txBody>
          <a:bodyPr>
            <a:normAutofit lnSpcReduction="10000"/>
          </a:bodyPr>
          <a:lstStyle/>
          <a:p>
            <a:r>
              <a:t>3</a:t>
            </a:r>
          </a:p>
        </p:txBody>
      </p:sp>
      <p:sp>
        <p:nvSpPr>
          <p:cNvPr id="611" name="Shape 611"/>
          <p:cNvSpPr>
            <a:spLocks noGrp="1"/>
          </p:cNvSpPr>
          <p:nvPr>
            <p:ph type="body" idx="16"/>
          </p:nvPr>
        </p:nvSpPr>
        <p:spPr>
          <a:prstGeom prst="ellipse">
            <a:avLst/>
          </a:prstGeom>
        </p:spPr>
        <p:txBody>
          <a:bodyPr>
            <a:normAutofit lnSpcReduction="10000"/>
          </a:bodyPr>
          <a:lstStyle/>
          <a:p>
            <a:r>
              <a:t>4</a:t>
            </a:r>
          </a:p>
        </p:txBody>
      </p:sp>
      <p:sp>
        <p:nvSpPr>
          <p:cNvPr id="612" name="Shape 612"/>
          <p:cNvSpPr>
            <a:spLocks noGrp="1"/>
          </p:cNvSpPr>
          <p:nvPr>
            <p:ph type="body" idx="17"/>
          </p:nvPr>
        </p:nvSpPr>
        <p:spPr>
          <a:prstGeom prst="ellipse">
            <a:avLst/>
          </a:prstGeom>
        </p:spPr>
        <p:txBody>
          <a:bodyPr>
            <a:normAutofit lnSpcReduction="10000"/>
          </a:bodyPr>
          <a:lstStyle/>
          <a:p>
            <a:r>
              <a:t>5</a:t>
            </a:r>
          </a:p>
        </p:txBody>
      </p:sp>
      <p:sp>
        <p:nvSpPr>
          <p:cNvPr id="613" name="Shape 613"/>
          <p:cNvSpPr>
            <a:spLocks noGrp="1"/>
          </p:cNvSpPr>
          <p:nvPr>
            <p:ph type="body" idx="1"/>
          </p:nvPr>
        </p:nvSpPr>
        <p:spPr>
          <a:prstGeom prst="rect">
            <a:avLst/>
          </a:prstGeom>
        </p:spPr>
        <p:txBody>
          <a:bodyPr>
            <a:normAutofit/>
          </a:bodyPr>
          <a:lstStyle/>
          <a:p>
            <a:pPr marL="0"/>
            <a:r>
              <a:rPr sz="2800" dirty="0"/>
              <a:t>Add Basic Information</a:t>
            </a:r>
            <a:endParaRPr lang="en-US" sz="2800" dirty="0"/>
          </a:p>
          <a:p>
            <a:pPr marL="342900" indent="-342900">
              <a:buFont typeface="Arial" charset="0"/>
              <a:buChar char="•"/>
            </a:pPr>
            <a:r>
              <a:rPr sz="2400" b="0" dirty="0"/>
              <a:t>Assignment name and </a:t>
            </a:r>
            <a:r>
              <a:rPr lang="en-US" sz="2400" b="0" dirty="0"/>
              <a:t/>
            </a:r>
            <a:br>
              <a:rPr lang="en-US" sz="2400" b="0" dirty="0"/>
            </a:br>
            <a:r>
              <a:rPr sz="2400" b="0" dirty="0"/>
              <a:t>description</a:t>
            </a:r>
            <a:endParaRPr lang="en-US" sz="2400" b="0" dirty="0"/>
          </a:p>
          <a:p>
            <a:pPr marL="342900" indent="-342900">
              <a:buFont typeface="Arial" charset="0"/>
              <a:buChar char="•"/>
            </a:pPr>
            <a:r>
              <a:rPr sz="2400" b="0" dirty="0"/>
              <a:t>Gradebook category</a:t>
            </a:r>
            <a:endParaRPr lang="en-US" sz="2400" b="0" dirty="0"/>
          </a:p>
          <a:p>
            <a:pPr marL="342900" indent="-342900">
              <a:buFont typeface="Arial" charset="0"/>
              <a:buChar char="•"/>
            </a:pPr>
            <a:r>
              <a:rPr sz="2400" b="0" dirty="0"/>
              <a:t>Student work type</a:t>
            </a:r>
          </a:p>
        </p:txBody>
      </p:sp>
      <p:pic>
        <p:nvPicPr>
          <p:cNvPr id="614" name="Screen Shot 2017-07-07 at 9.07.41 AM.png"/>
          <p:cNvPicPr>
            <a:picLocks noChangeAspect="1"/>
          </p:cNvPicPr>
          <p:nvPr/>
        </p:nvPicPr>
        <p:blipFill>
          <a:blip r:embed="rId3">
            <a:extLst/>
          </a:blip>
          <a:stretch>
            <a:fillRect/>
          </a:stretch>
        </p:blipFill>
        <p:spPr>
          <a:xfrm>
            <a:off x="7395514" y="1383378"/>
            <a:ext cx="2826818" cy="4814551"/>
          </a:xfrm>
          <a:prstGeom prst="rect">
            <a:avLst/>
          </a:prstGeom>
          <a:ln w="12700">
            <a:miter lim="400000"/>
          </a:ln>
          <a:effectLst>
            <a:outerShdw blurRad="127000" dist="76200" dir="2700000" rotWithShape="0">
              <a:srgbClr val="000000">
                <a:alpha val="75000"/>
              </a:srgbClr>
            </a:outerShdw>
          </a:effectLst>
        </p:spPr>
      </p:pic>
    </p:spTree>
    <p:extLst>
      <p:ext uri="{BB962C8B-B14F-4D97-AF65-F5344CB8AC3E}">
        <p14:creationId xmlns:p14="http://schemas.microsoft.com/office/powerpoint/2010/main" val="510721857"/>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 name="Shape 618"/>
          <p:cNvSpPr>
            <a:spLocks noGrp="1"/>
          </p:cNvSpPr>
          <p:nvPr>
            <p:ph type="body" idx="13"/>
          </p:nvPr>
        </p:nvSpPr>
        <p:spPr>
          <a:prstGeom prst="ellipse">
            <a:avLst/>
          </a:prstGeom>
          <a:solidFill>
            <a:srgbClr val="A0A0A0"/>
          </a:solidFill>
          <a:ln>
            <a:solidFill>
              <a:srgbClr val="A0A0A0"/>
            </a:solidFill>
          </a:ln>
        </p:spPr>
        <p:txBody>
          <a:bodyPr>
            <a:normAutofit lnSpcReduction="10000"/>
          </a:bodyPr>
          <a:lstStyle/>
          <a:p>
            <a:r>
              <a:t>1 </a:t>
            </a:r>
          </a:p>
        </p:txBody>
      </p:sp>
      <p:sp>
        <p:nvSpPr>
          <p:cNvPr id="619" name="Shape 619"/>
          <p:cNvSpPr>
            <a:spLocks noGrp="1"/>
          </p:cNvSpPr>
          <p:nvPr>
            <p:ph type="body" idx="14"/>
          </p:nvPr>
        </p:nvSpPr>
        <p:spPr>
          <a:prstGeom prst="ellipse">
            <a:avLst/>
          </a:prstGeom>
          <a:solidFill>
            <a:srgbClr val="62BAB8"/>
          </a:solidFill>
          <a:ln>
            <a:solidFill>
              <a:srgbClr val="62BAB8"/>
            </a:solidFill>
          </a:ln>
        </p:spPr>
        <p:txBody>
          <a:bodyPr>
            <a:normAutofit lnSpcReduction="10000"/>
          </a:bodyPr>
          <a:lstStyle/>
          <a:p>
            <a:r>
              <a:t>2</a:t>
            </a:r>
          </a:p>
        </p:txBody>
      </p:sp>
      <p:sp>
        <p:nvSpPr>
          <p:cNvPr id="620" name="Shape 620"/>
          <p:cNvSpPr>
            <a:spLocks noGrp="1"/>
          </p:cNvSpPr>
          <p:nvPr>
            <p:ph type="body" idx="15"/>
          </p:nvPr>
        </p:nvSpPr>
        <p:spPr>
          <a:prstGeom prst="ellipse">
            <a:avLst/>
          </a:prstGeom>
        </p:spPr>
        <p:txBody>
          <a:bodyPr>
            <a:normAutofit lnSpcReduction="10000"/>
          </a:bodyPr>
          <a:lstStyle/>
          <a:p>
            <a:r>
              <a:t>3</a:t>
            </a:r>
          </a:p>
        </p:txBody>
      </p:sp>
      <p:sp>
        <p:nvSpPr>
          <p:cNvPr id="621" name="Shape 621"/>
          <p:cNvSpPr>
            <a:spLocks noGrp="1"/>
          </p:cNvSpPr>
          <p:nvPr>
            <p:ph type="body" idx="16"/>
          </p:nvPr>
        </p:nvSpPr>
        <p:spPr>
          <a:prstGeom prst="ellipse">
            <a:avLst/>
          </a:prstGeom>
        </p:spPr>
        <p:txBody>
          <a:bodyPr>
            <a:normAutofit lnSpcReduction="10000"/>
          </a:bodyPr>
          <a:lstStyle/>
          <a:p>
            <a:r>
              <a:t>4</a:t>
            </a:r>
          </a:p>
        </p:txBody>
      </p:sp>
      <p:sp>
        <p:nvSpPr>
          <p:cNvPr id="622" name="Shape 622"/>
          <p:cNvSpPr>
            <a:spLocks noGrp="1"/>
          </p:cNvSpPr>
          <p:nvPr>
            <p:ph type="body" idx="17"/>
          </p:nvPr>
        </p:nvSpPr>
        <p:spPr>
          <a:prstGeom prst="ellipse">
            <a:avLst/>
          </a:prstGeom>
        </p:spPr>
        <p:txBody>
          <a:bodyPr>
            <a:normAutofit lnSpcReduction="10000"/>
          </a:bodyPr>
          <a:lstStyle/>
          <a:p>
            <a:r>
              <a:t>5</a:t>
            </a:r>
          </a:p>
        </p:txBody>
      </p:sp>
      <p:sp>
        <p:nvSpPr>
          <p:cNvPr id="623" name="Shape 623"/>
          <p:cNvSpPr>
            <a:spLocks noGrp="1"/>
          </p:cNvSpPr>
          <p:nvPr>
            <p:ph type="body" idx="1"/>
          </p:nvPr>
        </p:nvSpPr>
        <p:spPr>
          <a:prstGeom prst="rect">
            <a:avLst/>
          </a:prstGeom>
        </p:spPr>
        <p:txBody>
          <a:bodyPr>
            <a:normAutofit/>
          </a:bodyPr>
          <a:lstStyle/>
          <a:p>
            <a:pPr marL="0"/>
            <a:r>
              <a:rPr sz="2800" dirty="0"/>
              <a:t>Determine Scoring Options</a:t>
            </a:r>
            <a:endParaRPr lang="en-US" sz="2800" dirty="0"/>
          </a:p>
          <a:p>
            <a:pPr marL="342900" indent="-342900">
              <a:buFont typeface="Arial" charset="0"/>
              <a:buChar char="•"/>
            </a:pPr>
            <a:r>
              <a:rPr sz="2400" b="0" dirty="0"/>
              <a:t>Score Type</a:t>
            </a:r>
            <a:endParaRPr lang="en-US" sz="2400" b="0" dirty="0"/>
          </a:p>
          <a:p>
            <a:pPr marL="342900" indent="-342900">
              <a:buFont typeface="Arial" charset="0"/>
              <a:buChar char="•"/>
            </a:pPr>
            <a:r>
              <a:rPr sz="2400" b="0" dirty="0"/>
              <a:t>Score Entry Points</a:t>
            </a:r>
            <a:endParaRPr lang="en-US" sz="2400" b="0" dirty="0"/>
          </a:p>
          <a:p>
            <a:pPr marL="342900" indent="-342900">
              <a:buFont typeface="Arial" charset="0"/>
              <a:buChar char="•"/>
            </a:pPr>
            <a:r>
              <a:rPr sz="2400" b="0" dirty="0"/>
              <a:t>Due Date</a:t>
            </a:r>
          </a:p>
        </p:txBody>
      </p:sp>
      <p:pic>
        <p:nvPicPr>
          <p:cNvPr id="624" name="Screen Shot 2017-07-07 at 9.00.45 AM.png"/>
          <p:cNvPicPr>
            <a:picLocks noChangeAspect="1"/>
          </p:cNvPicPr>
          <p:nvPr/>
        </p:nvPicPr>
        <p:blipFill>
          <a:blip r:embed="rId3">
            <a:extLst/>
          </a:blip>
          <a:stretch>
            <a:fillRect/>
          </a:stretch>
        </p:blipFill>
        <p:spPr>
          <a:xfrm>
            <a:off x="7015645" y="1828800"/>
            <a:ext cx="3148199" cy="4318566"/>
          </a:xfrm>
          <a:prstGeom prst="rect">
            <a:avLst/>
          </a:prstGeom>
          <a:ln w="12700">
            <a:miter lim="400000"/>
          </a:ln>
          <a:effectLst>
            <a:outerShdw blurRad="127000" dist="76200" dir="2700000" rotWithShape="0">
              <a:srgbClr val="000000">
                <a:alpha val="75000"/>
              </a:srgbClr>
            </a:outerShdw>
          </a:effectLst>
        </p:spPr>
      </p:pic>
    </p:spTree>
    <p:extLst>
      <p:ext uri="{BB962C8B-B14F-4D97-AF65-F5344CB8AC3E}">
        <p14:creationId xmlns:p14="http://schemas.microsoft.com/office/powerpoint/2010/main" val="915151112"/>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Shape 628"/>
          <p:cNvSpPr>
            <a:spLocks noGrp="1"/>
          </p:cNvSpPr>
          <p:nvPr>
            <p:ph type="body" idx="13"/>
          </p:nvPr>
        </p:nvSpPr>
        <p:spPr>
          <a:prstGeom prst="ellipse">
            <a:avLst/>
          </a:prstGeom>
          <a:solidFill>
            <a:srgbClr val="A0A0A0"/>
          </a:solidFill>
          <a:ln>
            <a:solidFill>
              <a:srgbClr val="A0A0A0"/>
            </a:solidFill>
          </a:ln>
        </p:spPr>
        <p:txBody>
          <a:bodyPr>
            <a:normAutofit lnSpcReduction="10000"/>
          </a:bodyPr>
          <a:lstStyle/>
          <a:p>
            <a:r>
              <a:t>1 </a:t>
            </a:r>
          </a:p>
        </p:txBody>
      </p:sp>
      <p:sp>
        <p:nvSpPr>
          <p:cNvPr id="629" name="Shape 629"/>
          <p:cNvSpPr>
            <a:spLocks noGrp="1"/>
          </p:cNvSpPr>
          <p:nvPr>
            <p:ph type="body" idx="14"/>
          </p:nvPr>
        </p:nvSpPr>
        <p:spPr>
          <a:prstGeom prst="ellipse">
            <a:avLst/>
          </a:prstGeom>
        </p:spPr>
        <p:txBody>
          <a:bodyPr>
            <a:normAutofit lnSpcReduction="10000"/>
          </a:bodyPr>
          <a:lstStyle/>
          <a:p>
            <a:r>
              <a:t>2</a:t>
            </a:r>
          </a:p>
        </p:txBody>
      </p:sp>
      <p:sp>
        <p:nvSpPr>
          <p:cNvPr id="630" name="Shape 630"/>
          <p:cNvSpPr>
            <a:spLocks noGrp="1"/>
          </p:cNvSpPr>
          <p:nvPr>
            <p:ph type="body" idx="15"/>
          </p:nvPr>
        </p:nvSpPr>
        <p:spPr>
          <a:prstGeom prst="ellipse">
            <a:avLst/>
          </a:prstGeom>
          <a:solidFill>
            <a:srgbClr val="62BAB8"/>
          </a:solidFill>
          <a:ln>
            <a:solidFill>
              <a:srgbClr val="62BAB8"/>
            </a:solidFill>
          </a:ln>
        </p:spPr>
        <p:txBody>
          <a:bodyPr>
            <a:normAutofit lnSpcReduction="10000"/>
          </a:bodyPr>
          <a:lstStyle/>
          <a:p>
            <a:r>
              <a:t>3</a:t>
            </a:r>
          </a:p>
        </p:txBody>
      </p:sp>
      <p:sp>
        <p:nvSpPr>
          <p:cNvPr id="631" name="Shape 631"/>
          <p:cNvSpPr>
            <a:spLocks noGrp="1"/>
          </p:cNvSpPr>
          <p:nvPr>
            <p:ph type="body" idx="16"/>
          </p:nvPr>
        </p:nvSpPr>
        <p:spPr>
          <a:prstGeom prst="ellipse">
            <a:avLst/>
          </a:prstGeom>
        </p:spPr>
        <p:txBody>
          <a:bodyPr>
            <a:normAutofit lnSpcReduction="10000"/>
          </a:bodyPr>
          <a:lstStyle/>
          <a:p>
            <a:r>
              <a:t>4</a:t>
            </a:r>
          </a:p>
        </p:txBody>
      </p:sp>
      <p:sp>
        <p:nvSpPr>
          <p:cNvPr id="632" name="Shape 632"/>
          <p:cNvSpPr>
            <a:spLocks noGrp="1"/>
          </p:cNvSpPr>
          <p:nvPr>
            <p:ph type="body" idx="17"/>
          </p:nvPr>
        </p:nvSpPr>
        <p:spPr>
          <a:prstGeom prst="ellipse">
            <a:avLst/>
          </a:prstGeom>
        </p:spPr>
        <p:txBody>
          <a:bodyPr>
            <a:normAutofit lnSpcReduction="10000"/>
          </a:bodyPr>
          <a:lstStyle/>
          <a:p>
            <a:r>
              <a:t>5</a:t>
            </a:r>
          </a:p>
        </p:txBody>
      </p:sp>
      <p:sp>
        <p:nvSpPr>
          <p:cNvPr id="633" name="Shape 633"/>
          <p:cNvSpPr>
            <a:spLocks noGrp="1"/>
          </p:cNvSpPr>
          <p:nvPr>
            <p:ph type="body" idx="1"/>
          </p:nvPr>
        </p:nvSpPr>
        <p:spPr>
          <a:prstGeom prst="rect">
            <a:avLst/>
          </a:prstGeom>
        </p:spPr>
        <p:txBody>
          <a:bodyPr>
            <a:normAutofit/>
          </a:bodyPr>
          <a:lstStyle/>
          <a:p>
            <a:pPr marL="0"/>
            <a:r>
              <a:rPr sz="2800" dirty="0"/>
              <a:t>Select Which Class or Students</a:t>
            </a:r>
            <a:endParaRPr lang="en-US" sz="2800" dirty="0"/>
          </a:p>
          <a:p>
            <a:pPr marL="342900" indent="-342900">
              <a:buFont typeface="Arial" charset="0"/>
              <a:buChar char="•"/>
            </a:pPr>
            <a:r>
              <a:rPr sz="2400" b="0" dirty="0"/>
              <a:t>Select a class or </a:t>
            </a:r>
            <a:r>
              <a:rPr lang="en-US" sz="2400" b="0" dirty="0"/>
              <a:t>m</a:t>
            </a:r>
            <a:r>
              <a:rPr sz="2400" b="0" dirty="0"/>
              <a:t>ultiple</a:t>
            </a:r>
            <a:r>
              <a:rPr lang="en-US" sz="2400" b="0" dirty="0"/>
              <a:t/>
            </a:r>
            <a:br>
              <a:rPr lang="en-US" sz="2400" b="0" dirty="0"/>
            </a:br>
            <a:r>
              <a:rPr sz="2400" b="0" dirty="0"/>
              <a:t>classes</a:t>
            </a:r>
            <a:endParaRPr lang="en-US" sz="2400" b="0" dirty="0"/>
          </a:p>
          <a:p>
            <a:pPr marL="342900" indent="-342900">
              <a:buFont typeface="Arial" charset="0"/>
              <a:buChar char="•"/>
            </a:pPr>
            <a:r>
              <a:rPr sz="2400" b="0" dirty="0"/>
              <a:t>Add or exclude students</a:t>
            </a:r>
          </a:p>
        </p:txBody>
      </p:sp>
      <p:pic>
        <p:nvPicPr>
          <p:cNvPr id="634" name="Screen Shot 2017-07-07 at 9.04.18 AM.png"/>
          <p:cNvPicPr>
            <a:picLocks noChangeAspect="1"/>
          </p:cNvPicPr>
          <p:nvPr/>
        </p:nvPicPr>
        <p:blipFill>
          <a:blip r:embed="rId3">
            <a:extLst/>
          </a:blip>
          <a:stretch>
            <a:fillRect/>
          </a:stretch>
        </p:blipFill>
        <p:spPr>
          <a:xfrm>
            <a:off x="6611286" y="1854201"/>
            <a:ext cx="3654441" cy="4316269"/>
          </a:xfrm>
          <a:prstGeom prst="rect">
            <a:avLst/>
          </a:prstGeom>
          <a:ln w="12700">
            <a:miter lim="400000"/>
          </a:ln>
          <a:effectLst>
            <a:outerShdw blurRad="127000" dist="76200" dir="2700000" rotWithShape="0">
              <a:srgbClr val="000000">
                <a:alpha val="75000"/>
              </a:srgbClr>
            </a:outerShdw>
          </a:effectLst>
        </p:spPr>
      </p:pic>
    </p:spTree>
    <p:extLst>
      <p:ext uri="{BB962C8B-B14F-4D97-AF65-F5344CB8AC3E}">
        <p14:creationId xmlns:p14="http://schemas.microsoft.com/office/powerpoint/2010/main" val="191639297"/>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Shape 538"/>
          <p:cNvSpPr>
            <a:spLocks noGrp="1"/>
          </p:cNvSpPr>
          <p:nvPr>
            <p:ph type="title"/>
          </p:nvPr>
        </p:nvSpPr>
        <p:spPr>
          <a:prstGeom prst="rect">
            <a:avLst/>
          </a:prstGeom>
        </p:spPr>
        <p:txBody>
          <a:bodyPr/>
          <a:lstStyle/>
          <a:p>
            <a:r>
              <a:rPr dirty="0"/>
              <a:t>Agenda</a:t>
            </a:r>
          </a:p>
        </p:txBody>
      </p:sp>
      <p:sp>
        <p:nvSpPr>
          <p:cNvPr id="539" name="Shape 539"/>
          <p:cNvSpPr>
            <a:spLocks noGrp="1"/>
          </p:cNvSpPr>
          <p:nvPr>
            <p:ph type="body" idx="1"/>
          </p:nvPr>
        </p:nvSpPr>
        <p:spPr>
          <a:prstGeom prst="rect">
            <a:avLst/>
          </a:prstGeom>
        </p:spPr>
        <p:txBody>
          <a:bodyPr/>
          <a:lstStyle/>
          <a:p>
            <a:r>
              <a:rPr lang="en-US" dirty="0"/>
              <a:t>Welcome and Introductions</a:t>
            </a:r>
          </a:p>
          <a:p>
            <a:r>
              <a:rPr lang="en-US" dirty="0"/>
              <a:t>The Unified Classroom Dashboard</a:t>
            </a:r>
          </a:p>
          <a:p>
            <a:r>
              <a:rPr lang="en-US" dirty="0"/>
              <a:t>Assignments &amp; Grading: </a:t>
            </a:r>
            <a:r>
              <a:rPr lang="en-US" dirty="0" err="1"/>
              <a:t>PowerTeacher</a:t>
            </a:r>
            <a:r>
              <a:rPr lang="en-US" dirty="0"/>
              <a:t> Pro</a:t>
            </a:r>
          </a:p>
          <a:p>
            <a:pPr lvl="1"/>
            <a:r>
              <a:rPr lang="en-US" dirty="0"/>
              <a:t>PowerSchool Assessment</a:t>
            </a:r>
          </a:p>
          <a:p>
            <a:r>
              <a:rPr lang="en-US" dirty="0"/>
              <a:t>PowerSchool Analytics</a:t>
            </a:r>
          </a:p>
          <a:p>
            <a:r>
              <a:rPr lang="en-US" dirty="0"/>
              <a:t>Help</a:t>
            </a:r>
          </a:p>
          <a:p>
            <a:r>
              <a:rPr lang="en-US" dirty="0"/>
              <a:t>Hands On Activity</a:t>
            </a:r>
          </a:p>
        </p:txBody>
      </p:sp>
    </p:spTree>
    <p:extLst>
      <p:ext uri="{BB962C8B-B14F-4D97-AF65-F5344CB8AC3E}">
        <p14:creationId xmlns:p14="http://schemas.microsoft.com/office/powerpoint/2010/main" val="1988672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 name="Shape 638"/>
          <p:cNvSpPr>
            <a:spLocks noGrp="1"/>
          </p:cNvSpPr>
          <p:nvPr>
            <p:ph type="body" idx="13"/>
          </p:nvPr>
        </p:nvSpPr>
        <p:spPr>
          <a:prstGeom prst="ellipse">
            <a:avLst/>
          </a:prstGeom>
          <a:solidFill>
            <a:srgbClr val="A0A0A0"/>
          </a:solidFill>
          <a:ln>
            <a:solidFill>
              <a:srgbClr val="A0A0A0"/>
            </a:solidFill>
          </a:ln>
        </p:spPr>
        <p:txBody>
          <a:bodyPr>
            <a:normAutofit lnSpcReduction="10000"/>
          </a:bodyPr>
          <a:lstStyle/>
          <a:p>
            <a:r>
              <a:t>1 </a:t>
            </a:r>
          </a:p>
        </p:txBody>
      </p:sp>
      <p:sp>
        <p:nvSpPr>
          <p:cNvPr id="639" name="Shape 639"/>
          <p:cNvSpPr>
            <a:spLocks noGrp="1"/>
          </p:cNvSpPr>
          <p:nvPr>
            <p:ph type="body" idx="14"/>
          </p:nvPr>
        </p:nvSpPr>
        <p:spPr>
          <a:prstGeom prst="ellipse">
            <a:avLst/>
          </a:prstGeom>
        </p:spPr>
        <p:txBody>
          <a:bodyPr>
            <a:normAutofit lnSpcReduction="10000"/>
          </a:bodyPr>
          <a:lstStyle/>
          <a:p>
            <a:r>
              <a:t>2</a:t>
            </a:r>
          </a:p>
        </p:txBody>
      </p:sp>
      <p:sp>
        <p:nvSpPr>
          <p:cNvPr id="640" name="Shape 640"/>
          <p:cNvSpPr>
            <a:spLocks noGrp="1"/>
          </p:cNvSpPr>
          <p:nvPr>
            <p:ph type="body" idx="15"/>
          </p:nvPr>
        </p:nvSpPr>
        <p:spPr>
          <a:prstGeom prst="ellipse">
            <a:avLst/>
          </a:prstGeom>
        </p:spPr>
        <p:txBody>
          <a:bodyPr>
            <a:normAutofit lnSpcReduction="10000"/>
          </a:bodyPr>
          <a:lstStyle/>
          <a:p>
            <a:r>
              <a:t>3</a:t>
            </a:r>
          </a:p>
        </p:txBody>
      </p:sp>
      <p:sp>
        <p:nvSpPr>
          <p:cNvPr id="641" name="Shape 641"/>
          <p:cNvSpPr>
            <a:spLocks noGrp="1"/>
          </p:cNvSpPr>
          <p:nvPr>
            <p:ph type="body" idx="16"/>
          </p:nvPr>
        </p:nvSpPr>
        <p:spPr>
          <a:prstGeom prst="ellipse">
            <a:avLst/>
          </a:prstGeom>
          <a:solidFill>
            <a:srgbClr val="62BAB8"/>
          </a:solidFill>
          <a:ln>
            <a:solidFill>
              <a:srgbClr val="62BAB8"/>
            </a:solidFill>
          </a:ln>
        </p:spPr>
        <p:txBody>
          <a:bodyPr>
            <a:normAutofit lnSpcReduction="10000"/>
          </a:bodyPr>
          <a:lstStyle/>
          <a:p>
            <a:r>
              <a:t>4</a:t>
            </a:r>
          </a:p>
        </p:txBody>
      </p:sp>
      <p:sp>
        <p:nvSpPr>
          <p:cNvPr id="642" name="Shape 642"/>
          <p:cNvSpPr>
            <a:spLocks noGrp="1"/>
          </p:cNvSpPr>
          <p:nvPr>
            <p:ph type="body" idx="17"/>
          </p:nvPr>
        </p:nvSpPr>
        <p:spPr>
          <a:prstGeom prst="ellipse">
            <a:avLst/>
          </a:prstGeom>
        </p:spPr>
        <p:txBody>
          <a:bodyPr>
            <a:normAutofit lnSpcReduction="10000"/>
          </a:bodyPr>
          <a:lstStyle/>
          <a:p>
            <a:r>
              <a:t>5</a:t>
            </a:r>
          </a:p>
        </p:txBody>
      </p:sp>
      <p:sp>
        <p:nvSpPr>
          <p:cNvPr id="643" name="Shape 643"/>
          <p:cNvSpPr>
            <a:spLocks noGrp="1"/>
          </p:cNvSpPr>
          <p:nvPr>
            <p:ph type="body" idx="1"/>
          </p:nvPr>
        </p:nvSpPr>
        <p:spPr>
          <a:prstGeom prst="rect">
            <a:avLst/>
          </a:prstGeom>
        </p:spPr>
        <p:txBody>
          <a:bodyPr>
            <a:normAutofit/>
          </a:bodyPr>
          <a:lstStyle/>
          <a:p>
            <a:pPr marL="0"/>
            <a:r>
              <a:rPr sz="2800" dirty="0"/>
              <a:t>Associate Standards</a:t>
            </a:r>
            <a:endParaRPr lang="en-US" sz="2800" dirty="0"/>
          </a:p>
          <a:p>
            <a:pPr marL="342900" indent="-342900">
              <a:buFont typeface="Arial" charset="0"/>
              <a:buChar char="•"/>
            </a:pPr>
            <a:r>
              <a:rPr sz="2400" b="0" dirty="0"/>
              <a:t>Add new standards</a:t>
            </a:r>
            <a:endParaRPr lang="en-US" sz="2400" b="0" dirty="0"/>
          </a:p>
          <a:p>
            <a:pPr marL="342900" indent="-342900">
              <a:buFont typeface="Arial" charset="0"/>
              <a:buChar char="•"/>
            </a:pPr>
            <a:r>
              <a:rPr sz="2400" b="0" dirty="0"/>
              <a:t>Edit standards</a:t>
            </a:r>
          </a:p>
        </p:txBody>
      </p:sp>
      <p:pic>
        <p:nvPicPr>
          <p:cNvPr id="644" name="Screen Shot 2017-07-07 at 9.11.08 AM.png"/>
          <p:cNvPicPr>
            <a:picLocks noChangeAspect="1"/>
          </p:cNvPicPr>
          <p:nvPr/>
        </p:nvPicPr>
        <p:blipFill>
          <a:blip r:embed="rId3">
            <a:extLst/>
          </a:blip>
          <a:stretch>
            <a:fillRect/>
          </a:stretch>
        </p:blipFill>
        <p:spPr>
          <a:xfrm>
            <a:off x="6350000" y="1748224"/>
            <a:ext cx="3852860" cy="4183715"/>
          </a:xfrm>
          <a:prstGeom prst="rect">
            <a:avLst/>
          </a:prstGeom>
          <a:ln w="12700">
            <a:miter lim="400000"/>
          </a:ln>
          <a:effectLst>
            <a:outerShdw blurRad="127000" dist="76200" dir="2700000" rotWithShape="0">
              <a:srgbClr val="000000">
                <a:alpha val="75000"/>
              </a:srgbClr>
            </a:outerShdw>
          </a:effectLst>
        </p:spPr>
      </p:pic>
    </p:spTree>
    <p:extLst>
      <p:ext uri="{BB962C8B-B14F-4D97-AF65-F5344CB8AC3E}">
        <p14:creationId xmlns:p14="http://schemas.microsoft.com/office/powerpoint/2010/main" val="534060530"/>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 name="Shape 648"/>
          <p:cNvSpPr>
            <a:spLocks noGrp="1"/>
          </p:cNvSpPr>
          <p:nvPr>
            <p:ph type="body" idx="13"/>
          </p:nvPr>
        </p:nvSpPr>
        <p:spPr>
          <a:prstGeom prst="ellipse">
            <a:avLst/>
          </a:prstGeom>
          <a:solidFill>
            <a:srgbClr val="A0A0A0"/>
          </a:solidFill>
          <a:ln>
            <a:solidFill>
              <a:srgbClr val="A0A0A0"/>
            </a:solidFill>
          </a:ln>
        </p:spPr>
        <p:txBody>
          <a:bodyPr>
            <a:normAutofit lnSpcReduction="10000"/>
          </a:bodyPr>
          <a:lstStyle/>
          <a:p>
            <a:r>
              <a:t>1 </a:t>
            </a:r>
          </a:p>
        </p:txBody>
      </p:sp>
      <p:sp>
        <p:nvSpPr>
          <p:cNvPr id="649" name="Shape 649"/>
          <p:cNvSpPr>
            <a:spLocks noGrp="1"/>
          </p:cNvSpPr>
          <p:nvPr>
            <p:ph type="body" idx="14"/>
          </p:nvPr>
        </p:nvSpPr>
        <p:spPr>
          <a:prstGeom prst="ellipse">
            <a:avLst/>
          </a:prstGeom>
        </p:spPr>
        <p:txBody>
          <a:bodyPr>
            <a:normAutofit lnSpcReduction="10000"/>
          </a:bodyPr>
          <a:lstStyle/>
          <a:p>
            <a:r>
              <a:t>2</a:t>
            </a:r>
          </a:p>
        </p:txBody>
      </p:sp>
      <p:sp>
        <p:nvSpPr>
          <p:cNvPr id="650" name="Shape 650"/>
          <p:cNvSpPr>
            <a:spLocks noGrp="1"/>
          </p:cNvSpPr>
          <p:nvPr>
            <p:ph type="body" idx="15"/>
          </p:nvPr>
        </p:nvSpPr>
        <p:spPr>
          <a:prstGeom prst="ellipse">
            <a:avLst/>
          </a:prstGeom>
        </p:spPr>
        <p:txBody>
          <a:bodyPr>
            <a:normAutofit lnSpcReduction="10000"/>
          </a:bodyPr>
          <a:lstStyle/>
          <a:p>
            <a:r>
              <a:t>3</a:t>
            </a:r>
          </a:p>
        </p:txBody>
      </p:sp>
      <p:sp>
        <p:nvSpPr>
          <p:cNvPr id="651" name="Shape 651"/>
          <p:cNvSpPr>
            <a:spLocks noGrp="1"/>
          </p:cNvSpPr>
          <p:nvPr>
            <p:ph type="body" idx="16"/>
          </p:nvPr>
        </p:nvSpPr>
        <p:spPr>
          <a:prstGeom prst="ellipse">
            <a:avLst/>
          </a:prstGeom>
        </p:spPr>
        <p:txBody>
          <a:bodyPr>
            <a:normAutofit lnSpcReduction="10000"/>
          </a:bodyPr>
          <a:lstStyle/>
          <a:p>
            <a:r>
              <a:t>4</a:t>
            </a:r>
          </a:p>
        </p:txBody>
      </p:sp>
      <p:sp>
        <p:nvSpPr>
          <p:cNvPr id="652" name="Shape 652"/>
          <p:cNvSpPr>
            <a:spLocks noGrp="1"/>
          </p:cNvSpPr>
          <p:nvPr>
            <p:ph type="body" idx="17"/>
          </p:nvPr>
        </p:nvSpPr>
        <p:spPr>
          <a:prstGeom prst="ellipse">
            <a:avLst/>
          </a:prstGeom>
          <a:solidFill>
            <a:srgbClr val="62BAB8"/>
          </a:solidFill>
          <a:ln>
            <a:solidFill>
              <a:srgbClr val="62BAB8"/>
            </a:solidFill>
          </a:ln>
        </p:spPr>
        <p:txBody>
          <a:bodyPr>
            <a:normAutofit lnSpcReduction="10000"/>
          </a:bodyPr>
          <a:lstStyle/>
          <a:p>
            <a:r>
              <a:t>5</a:t>
            </a:r>
          </a:p>
        </p:txBody>
      </p:sp>
      <p:sp>
        <p:nvSpPr>
          <p:cNvPr id="653" name="Shape 653"/>
          <p:cNvSpPr>
            <a:spLocks noGrp="1"/>
          </p:cNvSpPr>
          <p:nvPr>
            <p:ph type="body" idx="1"/>
          </p:nvPr>
        </p:nvSpPr>
        <p:spPr>
          <a:prstGeom prst="rect">
            <a:avLst/>
          </a:prstGeom>
        </p:spPr>
        <p:txBody>
          <a:bodyPr>
            <a:normAutofit/>
          </a:bodyPr>
          <a:lstStyle/>
          <a:p>
            <a:pPr marL="0"/>
            <a:r>
              <a:rPr sz="2800" dirty="0"/>
              <a:t>Publish the Assignment</a:t>
            </a:r>
            <a:endParaRPr lang="en-US" sz="2800" dirty="0"/>
          </a:p>
          <a:p>
            <a:pPr marL="342900" indent="-342900">
              <a:buFont typeface="Arial" charset="0"/>
              <a:buChar char="•"/>
            </a:pPr>
            <a:r>
              <a:rPr sz="2400" b="0" dirty="0"/>
              <a:t>Default </a:t>
            </a:r>
            <a:r>
              <a:rPr lang="en-US" sz="2400" b="0" dirty="0"/>
              <a:t>set to</a:t>
            </a:r>
            <a:r>
              <a:rPr sz="2400" b="0" dirty="0"/>
              <a:t> Immediately</a:t>
            </a:r>
            <a:endParaRPr lang="en-US" sz="2400" b="0" dirty="0"/>
          </a:p>
          <a:p>
            <a:pPr marL="342900" indent="-342900">
              <a:buFont typeface="Arial" charset="0"/>
              <a:buChar char="•"/>
            </a:pPr>
            <a:r>
              <a:rPr sz="2400" b="0" dirty="0"/>
              <a:t>Add date and </a:t>
            </a:r>
            <a:r>
              <a:rPr lang="en-US" sz="2400" b="0" dirty="0"/>
              <a:t>a</a:t>
            </a:r>
            <a:r>
              <a:rPr sz="2400" b="0" dirty="0"/>
              <a:t>dditional</a:t>
            </a:r>
            <a:r>
              <a:rPr lang="en-US" sz="2400" b="0" dirty="0"/>
              <a:t> </a:t>
            </a:r>
            <a:br>
              <a:rPr lang="en-US" sz="2400" b="0" dirty="0"/>
            </a:br>
            <a:r>
              <a:rPr sz="2400" b="0" dirty="0"/>
              <a:t>information</a:t>
            </a:r>
            <a:r>
              <a:rPr lang="en-US" sz="2400" b="0" dirty="0"/>
              <a:t> </a:t>
            </a:r>
            <a:r>
              <a:rPr sz="2400" b="0" dirty="0"/>
              <a:t>for other</a:t>
            </a:r>
            <a:r>
              <a:rPr lang="en-US" sz="2400" b="0" dirty="0"/>
              <a:t/>
            </a:r>
            <a:br>
              <a:rPr lang="en-US" sz="2400" b="0" dirty="0"/>
            </a:br>
            <a:r>
              <a:rPr sz="2400" b="0" dirty="0"/>
              <a:t>options</a:t>
            </a:r>
          </a:p>
        </p:txBody>
      </p:sp>
      <p:pic>
        <p:nvPicPr>
          <p:cNvPr id="654" name="Screen Shot 2017-07-07 at 9.15.15 AM.png"/>
          <p:cNvPicPr>
            <a:picLocks noChangeAspect="1"/>
          </p:cNvPicPr>
          <p:nvPr/>
        </p:nvPicPr>
        <p:blipFill>
          <a:blip r:embed="rId3">
            <a:extLst/>
          </a:blip>
          <a:stretch>
            <a:fillRect/>
          </a:stretch>
        </p:blipFill>
        <p:spPr>
          <a:xfrm>
            <a:off x="6420766" y="2276875"/>
            <a:ext cx="3804558" cy="3446865"/>
          </a:xfrm>
          <a:prstGeom prst="rect">
            <a:avLst/>
          </a:prstGeom>
          <a:ln w="12700">
            <a:miter lim="400000"/>
          </a:ln>
          <a:effectLst>
            <a:outerShdw blurRad="127000" dist="76200" dir="2700000" rotWithShape="0">
              <a:srgbClr val="000000">
                <a:alpha val="75000"/>
              </a:srgbClr>
            </a:outerShdw>
          </a:effectLst>
        </p:spPr>
      </p:pic>
    </p:spTree>
    <p:extLst>
      <p:ext uri="{BB962C8B-B14F-4D97-AF65-F5344CB8AC3E}">
        <p14:creationId xmlns:p14="http://schemas.microsoft.com/office/powerpoint/2010/main" val="1827008390"/>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Assignments</a:t>
            </a:r>
          </a:p>
        </p:txBody>
      </p:sp>
      <p:sp>
        <p:nvSpPr>
          <p:cNvPr id="3" name="Content Placeholder 2"/>
          <p:cNvSpPr>
            <a:spLocks noGrp="1"/>
          </p:cNvSpPr>
          <p:nvPr>
            <p:ph idx="1"/>
          </p:nvPr>
        </p:nvSpPr>
        <p:spPr>
          <a:xfrm>
            <a:off x="1811012" y="1011717"/>
            <a:ext cx="8610338" cy="5272911"/>
          </a:xfrm>
        </p:spPr>
        <p:txBody>
          <a:bodyPr>
            <a:normAutofit/>
          </a:bodyPr>
          <a:lstStyle/>
          <a:p>
            <a:r>
              <a:rPr lang="en-US" sz="2400" b="0" dirty="0"/>
              <a:t>Create an assignment for one, some, or all of your students or classes</a:t>
            </a:r>
          </a:p>
          <a:p>
            <a:r>
              <a:rPr lang="en-US" sz="2400" b="0" dirty="0"/>
              <a:t>Align standards to an assignment</a:t>
            </a:r>
          </a:p>
          <a:p>
            <a:r>
              <a:rPr lang="en-US" sz="2400" b="0" dirty="0"/>
              <a:t>Define when an assignment is published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2731" y="2853456"/>
            <a:ext cx="4406900" cy="331673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17780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Duplicating Assignments</a:t>
            </a:r>
          </a:p>
        </p:txBody>
      </p:sp>
      <p:sp>
        <p:nvSpPr>
          <p:cNvPr id="3" name="Content Placeholder 2"/>
          <p:cNvSpPr>
            <a:spLocks noGrp="1"/>
          </p:cNvSpPr>
          <p:nvPr>
            <p:ph idx="1"/>
          </p:nvPr>
        </p:nvSpPr>
        <p:spPr/>
        <p:txBody>
          <a:bodyPr>
            <a:normAutofit/>
          </a:bodyPr>
          <a:lstStyle/>
          <a:p>
            <a:r>
              <a:rPr lang="en-US" sz="2400" b="0" dirty="0"/>
              <a:t>Duplicate new or existing assignments</a:t>
            </a:r>
          </a:p>
          <a:p>
            <a:r>
              <a:rPr lang="en-US" sz="2400" b="0" dirty="0"/>
              <a:t>Duplicate assignments for multiple classes </a:t>
            </a:r>
          </a:p>
          <a:p>
            <a:r>
              <a:rPr lang="en-US" sz="2400" b="0" dirty="0"/>
              <a:t>Use different due dates for different classes</a:t>
            </a:r>
          </a:p>
          <a:p>
            <a:pPr marL="0" indent="0">
              <a:buNone/>
            </a:pPr>
            <a:endParaRPr lang="en-US" sz="2800" b="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2381" y="2533437"/>
            <a:ext cx="4927600" cy="3751191"/>
          </a:xfrm>
          <a:prstGeom prst="rect">
            <a:avLst/>
          </a:prstGeom>
          <a:effectLst>
            <a:outerShdw blurRad="50800" dist="38100" dir="2700000" algn="tl" rotWithShape="0">
              <a:prstClr val="black">
                <a:alpha val="40000"/>
              </a:prstClr>
            </a:outerShdw>
          </a:effectLst>
        </p:spPr>
      </p:pic>
      <p:sp>
        <p:nvSpPr>
          <p:cNvPr id="7" name="Rectangle 6"/>
          <p:cNvSpPr/>
          <p:nvPr/>
        </p:nvSpPr>
        <p:spPr>
          <a:xfrm>
            <a:off x="6464300" y="6057903"/>
            <a:ext cx="673100" cy="226725"/>
          </a:xfrm>
          <a:prstGeom prst="rect">
            <a:avLst/>
          </a:prstGeom>
          <a:noFill/>
          <a:ln w="47625">
            <a:solidFill>
              <a:srgbClr val="E1485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FFFF"/>
              </a:solidFill>
              <a:latin typeface="Verdana"/>
            </a:endParaRPr>
          </a:p>
        </p:txBody>
      </p:sp>
    </p:spTree>
    <p:extLst>
      <p:ext uri="{BB962C8B-B14F-4D97-AF65-F5344CB8AC3E}">
        <p14:creationId xmlns:p14="http://schemas.microsoft.com/office/powerpoint/2010/main" val="1693604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Copying Assignments</a:t>
            </a:r>
          </a:p>
        </p:txBody>
      </p:sp>
      <p:sp>
        <p:nvSpPr>
          <p:cNvPr id="3" name="Content Placeholder 2"/>
          <p:cNvSpPr>
            <a:spLocks noGrp="1"/>
          </p:cNvSpPr>
          <p:nvPr>
            <p:ph idx="1"/>
          </p:nvPr>
        </p:nvSpPr>
        <p:spPr>
          <a:xfrm>
            <a:off x="1811012" y="1011716"/>
            <a:ext cx="8610339" cy="829785"/>
          </a:xfrm>
        </p:spPr>
        <p:txBody>
          <a:bodyPr>
            <a:normAutofit/>
          </a:bodyPr>
          <a:lstStyle/>
          <a:p>
            <a:pPr marL="0" indent="0">
              <a:buNone/>
            </a:pPr>
            <a:r>
              <a:rPr lang="en-US" sz="2400" b="0" dirty="0"/>
              <a:t>Copy one, some, or all of the existing assignments in a selected term and class to other terms and classes.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0584" y="1961535"/>
            <a:ext cx="5872619" cy="40088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99157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2" name="Title 1"/>
          <p:cNvSpPr>
            <a:spLocks noGrp="1"/>
          </p:cNvSpPr>
          <p:nvPr>
            <p:ph type="title"/>
          </p:nvPr>
        </p:nvSpPr>
        <p:spPr/>
        <p:txBody>
          <a:bodyPr/>
          <a:lstStyle/>
          <a:p>
            <a:r>
              <a:rPr lang="en-US" dirty="0"/>
              <a:t>Working with Grades</a:t>
            </a:r>
          </a:p>
        </p:txBody>
      </p:sp>
      <p:sp>
        <p:nvSpPr>
          <p:cNvPr id="3" name="Content Placeholder 2"/>
          <p:cNvSpPr>
            <a:spLocks noGrp="1"/>
          </p:cNvSpPr>
          <p:nvPr>
            <p:ph idx="1"/>
          </p:nvPr>
        </p:nvSpPr>
        <p:spPr/>
        <p:txBody>
          <a:bodyPr/>
          <a:lstStyle/>
          <a:p>
            <a:r>
              <a:rPr lang="en-US" sz="2400" b="0" dirty="0"/>
              <a:t>Entering scores</a:t>
            </a:r>
          </a:p>
          <a:p>
            <a:r>
              <a:rPr lang="en-US" sz="2400" b="0" dirty="0"/>
              <a:t>Using the Score Inspector</a:t>
            </a:r>
          </a:p>
          <a:p>
            <a:r>
              <a:rPr lang="en-US" sz="2400" b="0" dirty="0"/>
              <a:t>Filling scores</a:t>
            </a:r>
          </a:p>
          <a:p>
            <a:r>
              <a:rPr lang="en-US" sz="2400" b="0" dirty="0"/>
              <a:t>Adding comments</a:t>
            </a:r>
          </a:p>
          <a:p>
            <a:r>
              <a:rPr lang="en-US" sz="2400" b="0" dirty="0"/>
              <a:t>Marking assignments</a:t>
            </a:r>
          </a:p>
          <a:p>
            <a:endParaRPr lang="en-US" dirty="0"/>
          </a:p>
        </p:txBody>
      </p:sp>
    </p:spTree>
    <p:extLst>
      <p:ext uri="{BB962C8B-B14F-4D97-AF65-F5344CB8AC3E}">
        <p14:creationId xmlns:p14="http://schemas.microsoft.com/office/powerpoint/2010/main" val="1884051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Scores: Options</a:t>
            </a:r>
          </a:p>
        </p:txBody>
      </p:sp>
      <p:sp>
        <p:nvSpPr>
          <p:cNvPr id="3" name="Content Placeholder 2"/>
          <p:cNvSpPr>
            <a:spLocks noGrp="1"/>
          </p:cNvSpPr>
          <p:nvPr>
            <p:ph idx="1"/>
          </p:nvPr>
        </p:nvSpPr>
        <p:spPr/>
        <p:txBody>
          <a:bodyPr>
            <a:normAutofit/>
          </a:bodyPr>
          <a:lstStyle/>
          <a:p>
            <a:pPr marL="0" indent="0">
              <a:buNone/>
            </a:pPr>
            <a:r>
              <a:rPr lang="en-US" sz="2400" b="0" dirty="0"/>
              <a:t>Mark or score assignments using the following options:</a:t>
            </a:r>
          </a:p>
          <a:p>
            <a:r>
              <a:rPr lang="en-US" sz="2400" b="0" dirty="0"/>
              <a:t>Direct entry</a:t>
            </a:r>
          </a:p>
          <a:p>
            <a:r>
              <a:rPr lang="en-US" sz="2400" b="0" dirty="0"/>
              <a:t>Score Inspector</a:t>
            </a:r>
          </a:p>
          <a:p>
            <a:r>
              <a:rPr lang="en-US" sz="2400" b="0" dirty="0"/>
              <a:t>Flags (score indicators)</a:t>
            </a:r>
          </a:p>
          <a:p>
            <a:r>
              <a:rPr lang="en-US" sz="2400" b="0" dirty="0"/>
              <a:t>Special codes</a:t>
            </a:r>
          </a:p>
          <a:p>
            <a:r>
              <a:rPr lang="en-US" sz="2400" b="0" dirty="0"/>
              <a:t>Hot keys (keyboard shortcuts)</a:t>
            </a:r>
          </a:p>
          <a:p>
            <a:r>
              <a:rPr lang="en-US" sz="2400" b="0" dirty="0"/>
              <a:t>Comments</a:t>
            </a:r>
          </a:p>
          <a:p>
            <a:r>
              <a:rPr lang="en-US" sz="2400" b="0" dirty="0"/>
              <a:t>Fill scores, flags, and comments</a:t>
            </a:r>
          </a:p>
        </p:txBody>
      </p:sp>
    </p:spTree>
    <p:extLst>
      <p:ext uri="{BB962C8B-B14F-4D97-AF65-F5344CB8AC3E}">
        <p14:creationId xmlns:p14="http://schemas.microsoft.com/office/powerpoint/2010/main" val="1669626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Score Inspector</a:t>
            </a:r>
          </a:p>
        </p:txBody>
      </p:sp>
      <p:sp>
        <p:nvSpPr>
          <p:cNvPr id="3" name="Content Placeholder 2"/>
          <p:cNvSpPr>
            <a:spLocks noGrp="1"/>
          </p:cNvSpPr>
          <p:nvPr>
            <p:ph idx="1"/>
          </p:nvPr>
        </p:nvSpPr>
        <p:spPr>
          <a:xfrm>
            <a:off x="1811015" y="1011717"/>
            <a:ext cx="5149649" cy="5272911"/>
          </a:xfrm>
        </p:spPr>
        <p:txBody>
          <a:bodyPr>
            <a:normAutofit/>
          </a:bodyPr>
          <a:lstStyle/>
          <a:p>
            <a:pPr marL="0" indent="0">
              <a:buNone/>
            </a:pPr>
            <a:r>
              <a:rPr lang="en-US" sz="2400" b="0" dirty="0"/>
              <a:t>Why use the Score Inspector?</a:t>
            </a:r>
          </a:p>
          <a:p>
            <a:r>
              <a:rPr lang="en-US" sz="2400" b="0" dirty="0"/>
              <a:t>Enter and edit scores </a:t>
            </a:r>
          </a:p>
          <a:p>
            <a:r>
              <a:rPr lang="en-US" sz="2400" b="0" dirty="0"/>
              <a:t>Fill scores </a:t>
            </a:r>
          </a:p>
          <a:p>
            <a:r>
              <a:rPr lang="en-US" sz="2400" b="0" dirty="0"/>
              <a:t>Enter comments</a:t>
            </a:r>
          </a:p>
          <a:p>
            <a:r>
              <a:rPr lang="en-US" sz="2400" b="0" dirty="0"/>
              <a:t>Fill comments</a:t>
            </a:r>
          </a:p>
          <a:p>
            <a:r>
              <a:rPr lang="en-US" sz="2400" b="0" dirty="0"/>
              <a:t>Use flags (missing, collected, late, incomplete, exempt, and absent)</a:t>
            </a:r>
          </a:p>
          <a:p>
            <a:r>
              <a:rPr lang="en-US" sz="2400" b="0" dirty="0"/>
              <a:t>Use special codes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9509" y="891682"/>
            <a:ext cx="2558405" cy="535256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0274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Filling Scores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1338" y="1398006"/>
            <a:ext cx="8610600" cy="4500138"/>
          </a:xfrm>
        </p:spPr>
      </p:pic>
    </p:spTree>
    <p:extLst>
      <p:ext uri="{BB962C8B-B14F-4D97-AF65-F5344CB8AC3E}">
        <p14:creationId xmlns:p14="http://schemas.microsoft.com/office/powerpoint/2010/main" val="1020819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Comments</a:t>
            </a:r>
          </a:p>
        </p:txBody>
      </p:sp>
      <p:sp>
        <p:nvSpPr>
          <p:cNvPr id="3" name="Content Placeholder 2"/>
          <p:cNvSpPr>
            <a:spLocks noGrp="1"/>
          </p:cNvSpPr>
          <p:nvPr>
            <p:ph idx="1"/>
          </p:nvPr>
        </p:nvSpPr>
        <p:spPr/>
        <p:txBody>
          <a:bodyPr>
            <a:normAutofit/>
          </a:bodyPr>
          <a:lstStyle/>
          <a:p>
            <a:r>
              <a:rPr lang="en-US" sz="2400" b="0" dirty="0"/>
              <a:t>Enter comments manually or use the comment bank</a:t>
            </a:r>
          </a:p>
          <a:p>
            <a:r>
              <a:rPr lang="en-US" sz="2400" b="0" dirty="0"/>
              <a:t>Use the smart text feature to personalize comments for one or more students</a:t>
            </a:r>
          </a:p>
        </p:txBody>
      </p:sp>
      <p:pic>
        <p:nvPicPr>
          <p:cNvPr id="5" name="Picture 4"/>
          <p:cNvPicPr>
            <a:picLocks noChangeAspect="1"/>
          </p:cNvPicPr>
          <p:nvPr/>
        </p:nvPicPr>
        <p:blipFill>
          <a:blip r:embed="rId2"/>
          <a:stretch>
            <a:fillRect/>
          </a:stretch>
        </p:blipFill>
        <p:spPr>
          <a:xfrm>
            <a:off x="1811012" y="2851712"/>
            <a:ext cx="4157988" cy="3332219"/>
          </a:xfrm>
          <a:prstGeom prst="rect">
            <a:avLst/>
          </a:prstGeom>
        </p:spPr>
      </p:pic>
      <p:pic>
        <p:nvPicPr>
          <p:cNvPr id="6" name="Picture 5"/>
          <p:cNvPicPr>
            <a:picLocks noChangeAspect="1"/>
          </p:cNvPicPr>
          <p:nvPr/>
        </p:nvPicPr>
        <p:blipFill>
          <a:blip r:embed="rId3"/>
          <a:stretch>
            <a:fillRect/>
          </a:stretch>
        </p:blipFill>
        <p:spPr>
          <a:xfrm>
            <a:off x="6263440" y="2851709"/>
            <a:ext cx="3782263" cy="3344016"/>
          </a:xfrm>
          <a:prstGeom prst="rect">
            <a:avLst/>
          </a:prstGeom>
        </p:spPr>
      </p:pic>
    </p:spTree>
    <p:extLst>
      <p:ext uri="{BB962C8B-B14F-4D97-AF65-F5344CB8AC3E}">
        <p14:creationId xmlns:p14="http://schemas.microsoft.com/office/powerpoint/2010/main" val="669926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 name="pasted-image.pdf"/>
          <p:cNvPicPr>
            <a:picLocks noChangeAspect="1"/>
          </p:cNvPicPr>
          <p:nvPr/>
        </p:nvPicPr>
        <p:blipFill>
          <a:blip r:embed="rId2">
            <a:extLst/>
          </a:blip>
          <a:stretch>
            <a:fillRect/>
          </a:stretch>
        </p:blipFill>
        <p:spPr>
          <a:xfrm>
            <a:off x="2015490" y="151447"/>
            <a:ext cx="8161020" cy="6120766"/>
          </a:xfrm>
          <a:prstGeom prst="rect">
            <a:avLst/>
          </a:prstGeom>
          <a:ln w="12700">
            <a:miter lim="400000"/>
          </a:ln>
        </p:spPr>
      </p:pic>
    </p:spTree>
    <p:extLst>
      <p:ext uri="{BB962C8B-B14F-4D97-AF65-F5344CB8AC3E}">
        <p14:creationId xmlns:p14="http://schemas.microsoft.com/office/powerpoint/2010/main" val="530067069"/>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Citizenship Scores</a:t>
            </a:r>
          </a:p>
        </p:txBody>
      </p:sp>
      <p:sp>
        <p:nvSpPr>
          <p:cNvPr id="3" name="Content Placeholder 2"/>
          <p:cNvSpPr>
            <a:spLocks noGrp="1"/>
          </p:cNvSpPr>
          <p:nvPr>
            <p:ph idx="1"/>
          </p:nvPr>
        </p:nvSpPr>
        <p:spPr/>
        <p:txBody>
          <a:bodyPr>
            <a:normAutofit/>
          </a:bodyPr>
          <a:lstStyle/>
          <a:p>
            <a:pPr marL="0" indent="0">
              <a:buNone/>
            </a:pPr>
            <a:r>
              <a:rPr lang="en-US" sz="2400" b="0" dirty="0"/>
              <a:t>If enabled, enter citizenship scores that can be printed on students’ report cards.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1232" y="2558105"/>
            <a:ext cx="8089900" cy="306300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52954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Marking Assignments</a:t>
            </a:r>
          </a:p>
        </p:txBody>
      </p:sp>
      <p:sp>
        <p:nvSpPr>
          <p:cNvPr id="3" name="Content Placeholder 2"/>
          <p:cNvSpPr>
            <a:spLocks noGrp="1"/>
          </p:cNvSpPr>
          <p:nvPr>
            <p:ph idx="1"/>
          </p:nvPr>
        </p:nvSpPr>
        <p:spPr/>
        <p:txBody>
          <a:bodyPr>
            <a:normAutofit/>
          </a:bodyPr>
          <a:lstStyle/>
          <a:p>
            <a:pPr marL="0" indent="0">
              <a:buNone/>
            </a:pPr>
            <a:r>
              <a:rPr lang="en-US" sz="2400" b="0" dirty="0"/>
              <a:t>Mark or score assignments using the following methods:</a:t>
            </a:r>
          </a:p>
          <a:p>
            <a:r>
              <a:rPr lang="en-US" sz="2400" b="0" dirty="0"/>
              <a:t>Score a single assignment on the Assignments page</a:t>
            </a:r>
          </a:p>
          <a:p>
            <a:r>
              <a:rPr lang="en-US" sz="2400" b="0" dirty="0"/>
              <a:t>Use the Scoresheet to score multiple assignments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5682" y="3245465"/>
            <a:ext cx="2381000" cy="303916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0394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Recalculating Final Grades</a:t>
            </a:r>
          </a:p>
        </p:txBody>
      </p:sp>
      <p:sp>
        <p:nvSpPr>
          <p:cNvPr id="3" name="Content Placeholder 2"/>
          <p:cNvSpPr>
            <a:spLocks noGrp="1"/>
          </p:cNvSpPr>
          <p:nvPr>
            <p:ph idx="1"/>
          </p:nvPr>
        </p:nvSpPr>
        <p:spPr>
          <a:xfrm>
            <a:off x="1811013" y="1011717"/>
            <a:ext cx="8610338" cy="1325084"/>
          </a:xfrm>
        </p:spPr>
        <p:txBody>
          <a:bodyPr>
            <a:normAutofit/>
          </a:bodyPr>
          <a:lstStyle/>
          <a:p>
            <a:pPr marL="0" indent="0">
              <a:buNone/>
            </a:pPr>
            <a:r>
              <a:rPr lang="en-US" sz="2400" b="0" dirty="0"/>
              <a:t>Recalculate final grades to ensure that any calculation changes administrators may have made appear in your gradebook.</a:t>
            </a:r>
          </a:p>
        </p:txBody>
      </p:sp>
      <p:pic>
        <p:nvPicPr>
          <p:cNvPr id="5" name="Picture 4"/>
          <p:cNvPicPr>
            <a:picLocks noChangeAspect="1"/>
          </p:cNvPicPr>
          <p:nvPr/>
        </p:nvPicPr>
        <p:blipFill>
          <a:blip r:embed="rId3"/>
          <a:stretch>
            <a:fillRect/>
          </a:stretch>
        </p:blipFill>
        <p:spPr>
          <a:xfrm>
            <a:off x="3125332" y="2336801"/>
            <a:ext cx="5193168" cy="3418700"/>
          </a:xfrm>
          <a:prstGeom prst="rect">
            <a:avLst/>
          </a:prstGeom>
        </p:spPr>
      </p:pic>
      <p:sp>
        <p:nvSpPr>
          <p:cNvPr id="6" name="Rectangle 5"/>
          <p:cNvSpPr/>
          <p:nvPr/>
        </p:nvSpPr>
        <p:spPr>
          <a:xfrm>
            <a:off x="2427768" y="5891279"/>
            <a:ext cx="7376828" cy="369332"/>
          </a:xfrm>
          <a:prstGeom prst="rect">
            <a:avLst/>
          </a:prstGeom>
        </p:spPr>
        <p:txBody>
          <a:bodyPr wrap="none">
            <a:spAutoFit/>
          </a:bodyPr>
          <a:lstStyle/>
          <a:p>
            <a:r>
              <a:rPr lang="en-US" dirty="0">
                <a:solidFill>
                  <a:srgbClr val="042C3F"/>
                </a:solidFill>
                <a:latin typeface="Verdana"/>
              </a:rPr>
              <a:t>Grading &gt; Scoresheet &gt; Gear icon </a:t>
            </a:r>
            <a:r>
              <a:rPr lang="en-US">
                <a:solidFill>
                  <a:srgbClr val="042C3F"/>
                </a:solidFill>
                <a:latin typeface="Verdana"/>
              </a:rPr>
              <a:t>&gt; Recalculate Final Grades</a:t>
            </a:r>
            <a:endParaRPr lang="en-US" dirty="0">
              <a:solidFill>
                <a:srgbClr val="042C3F"/>
              </a:solidFill>
              <a:latin typeface="Verdana"/>
            </a:endParaRPr>
          </a:p>
        </p:txBody>
      </p:sp>
    </p:spTree>
    <p:extLst>
      <p:ext uri="{BB962C8B-B14F-4D97-AF65-F5344CB8AC3E}">
        <p14:creationId xmlns:p14="http://schemas.microsoft.com/office/powerpoint/2010/main" val="1365387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Indicating Final Grade Readiness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5982" y="1623809"/>
            <a:ext cx="8280400" cy="3289300"/>
          </a:xfrm>
          <a:prstGeom prst="rect">
            <a:avLst/>
          </a:prstGeom>
          <a:effectLst>
            <a:outerShdw blurRad="50800" dist="38100" dir="2700000" algn="tl" rotWithShape="0">
              <a:prstClr val="black">
                <a:alpha val="40000"/>
              </a:prstClr>
            </a:outerShdw>
          </a:effectLst>
        </p:spPr>
      </p:pic>
      <p:sp>
        <p:nvSpPr>
          <p:cNvPr id="4" name="Rectangle 3"/>
          <p:cNvSpPr/>
          <p:nvPr/>
        </p:nvSpPr>
        <p:spPr>
          <a:xfrm>
            <a:off x="3736621" y="5853179"/>
            <a:ext cx="4759123" cy="369332"/>
          </a:xfrm>
          <a:prstGeom prst="rect">
            <a:avLst/>
          </a:prstGeom>
        </p:spPr>
        <p:txBody>
          <a:bodyPr wrap="none">
            <a:spAutoFit/>
          </a:bodyPr>
          <a:lstStyle/>
          <a:p>
            <a:r>
              <a:rPr lang="en-US" dirty="0">
                <a:solidFill>
                  <a:srgbClr val="042C3F"/>
                </a:solidFill>
                <a:latin typeface="Verdana"/>
              </a:rPr>
              <a:t>Grading &gt; Grades &gt; Final Grade Status</a:t>
            </a:r>
          </a:p>
        </p:txBody>
      </p:sp>
    </p:spTree>
    <p:extLst>
      <p:ext uri="{BB962C8B-B14F-4D97-AF65-F5344CB8AC3E}">
        <p14:creationId xmlns:p14="http://schemas.microsoft.com/office/powerpoint/2010/main" val="50031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Viewing Student Progress</a:t>
            </a:r>
          </a:p>
        </p:txBody>
      </p:sp>
    </p:spTree>
    <p:extLst>
      <p:ext uri="{BB962C8B-B14F-4D97-AF65-F5344CB8AC3E}">
        <p14:creationId xmlns:p14="http://schemas.microsoft.com/office/powerpoint/2010/main" val="15524576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 name="Shape 772"/>
          <p:cNvSpPr>
            <a:spLocks noGrp="1"/>
          </p:cNvSpPr>
          <p:nvPr>
            <p:ph type="title"/>
          </p:nvPr>
        </p:nvSpPr>
        <p:spPr>
          <a:prstGeom prst="rect">
            <a:avLst/>
          </a:prstGeom>
        </p:spPr>
        <p:txBody>
          <a:bodyPr/>
          <a:lstStyle/>
          <a:p>
            <a:r>
              <a:t>Standards Progress</a:t>
            </a:r>
          </a:p>
        </p:txBody>
      </p:sp>
      <p:sp>
        <p:nvSpPr>
          <p:cNvPr id="774" name="Shape 774"/>
          <p:cNvSpPr>
            <a:spLocks noGrp="1"/>
          </p:cNvSpPr>
          <p:nvPr>
            <p:ph idx="1"/>
          </p:nvPr>
        </p:nvSpPr>
        <p:spPr>
          <a:prstGeom prst="rect">
            <a:avLst/>
          </a:prstGeom>
        </p:spPr>
        <p:txBody>
          <a:bodyPr>
            <a:normAutofit/>
          </a:bodyPr>
          <a:lstStyle>
            <a:lvl1pPr marL="0" indent="0">
              <a:buSzTx/>
              <a:buNone/>
            </a:lvl1pPr>
          </a:lstStyle>
          <a:p>
            <a:r>
              <a:rPr sz="2400" b="0" dirty="0"/>
              <a:t>View the distribution of course standards grades for a class for the selected reporting term. </a:t>
            </a:r>
          </a:p>
        </p:txBody>
      </p:sp>
      <p:sp>
        <p:nvSpPr>
          <p:cNvPr id="773" name="Shape 773"/>
          <p:cNvSpPr>
            <a:spLocks noGrp="1"/>
          </p:cNvSpPr>
          <p:nvPr>
            <p:ph type="body" idx="4294967295"/>
          </p:nvPr>
        </p:nvSpPr>
        <p:spPr>
          <a:xfrm>
            <a:off x="2654300" y="5851525"/>
            <a:ext cx="6940550" cy="433102"/>
          </a:xfrm>
          <a:prstGeom prst="rect">
            <a:avLst/>
          </a:prstGeom>
        </p:spPr>
        <p:txBody>
          <a:bodyPr>
            <a:noAutofit/>
          </a:bodyPr>
          <a:lstStyle/>
          <a:p>
            <a:pPr algn="ctr"/>
            <a:r>
              <a:rPr sz="1800" b="0" dirty="0"/>
              <a:t>Analysis &gt; Standards Progress</a:t>
            </a:r>
          </a:p>
        </p:txBody>
      </p:sp>
      <p:pic>
        <p:nvPicPr>
          <p:cNvPr id="775" name="3.png"/>
          <p:cNvPicPr>
            <a:picLocks noChangeAspect="1"/>
          </p:cNvPicPr>
          <p:nvPr/>
        </p:nvPicPr>
        <p:blipFill>
          <a:blip r:embed="rId2">
            <a:extLst/>
          </a:blip>
          <a:stretch>
            <a:fillRect/>
          </a:stretch>
        </p:blipFill>
        <p:spPr>
          <a:xfrm>
            <a:off x="2451879" y="2324226"/>
            <a:ext cx="7341820" cy="3343151"/>
          </a:xfrm>
          <a:prstGeom prst="rect">
            <a:avLst/>
          </a:prstGeom>
          <a:ln w="12700">
            <a:miter lim="400000"/>
          </a:ln>
          <a:effectLst>
            <a:outerShdw blurRad="127000" dist="76200" dir="2700000" rotWithShape="0">
              <a:srgbClr val="000000">
                <a:alpha val="75000"/>
              </a:srgbClr>
            </a:outerShdw>
          </a:effectLst>
        </p:spPr>
      </p:pic>
    </p:spTree>
    <p:extLst>
      <p:ext uri="{BB962C8B-B14F-4D97-AF65-F5344CB8AC3E}">
        <p14:creationId xmlns:p14="http://schemas.microsoft.com/office/powerpoint/2010/main" val="1754624951"/>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 name="Shape 777"/>
          <p:cNvSpPr>
            <a:spLocks noGrp="1"/>
          </p:cNvSpPr>
          <p:nvPr>
            <p:ph type="title"/>
          </p:nvPr>
        </p:nvSpPr>
        <p:spPr>
          <a:prstGeom prst="rect">
            <a:avLst/>
          </a:prstGeom>
        </p:spPr>
        <p:txBody>
          <a:bodyPr/>
          <a:lstStyle/>
          <a:p>
            <a:r>
              <a:rPr dirty="0"/>
              <a:t>Traditional Progress</a:t>
            </a:r>
          </a:p>
        </p:txBody>
      </p:sp>
      <p:sp>
        <p:nvSpPr>
          <p:cNvPr id="779" name="Shape 779"/>
          <p:cNvSpPr>
            <a:spLocks noGrp="1"/>
          </p:cNvSpPr>
          <p:nvPr>
            <p:ph idx="1"/>
          </p:nvPr>
        </p:nvSpPr>
        <p:spPr>
          <a:prstGeom prst="rect">
            <a:avLst/>
          </a:prstGeom>
        </p:spPr>
        <p:txBody>
          <a:bodyPr>
            <a:normAutofit/>
          </a:bodyPr>
          <a:lstStyle>
            <a:lvl1pPr marL="0" indent="0">
              <a:buSzTx/>
              <a:buNone/>
            </a:lvl1pPr>
          </a:lstStyle>
          <a:p>
            <a:r>
              <a:rPr sz="2400" b="0" dirty="0"/>
              <a:t>View the distribution of traditional grades for a class for the selected reporting term.</a:t>
            </a:r>
          </a:p>
        </p:txBody>
      </p:sp>
      <p:sp>
        <p:nvSpPr>
          <p:cNvPr id="778" name="Shape 778"/>
          <p:cNvSpPr>
            <a:spLocks noGrp="1"/>
          </p:cNvSpPr>
          <p:nvPr>
            <p:ph type="body" idx="4294967295"/>
          </p:nvPr>
        </p:nvSpPr>
        <p:spPr>
          <a:xfrm>
            <a:off x="2931914" y="5838825"/>
            <a:ext cx="6381750" cy="333375"/>
          </a:xfrm>
          <a:prstGeom prst="rect">
            <a:avLst/>
          </a:prstGeom>
        </p:spPr>
        <p:txBody>
          <a:bodyPr>
            <a:noAutofit/>
          </a:bodyPr>
          <a:lstStyle/>
          <a:p>
            <a:pPr algn="ctr"/>
            <a:r>
              <a:rPr sz="1800" b="0" dirty="0"/>
              <a:t>Analysis &gt; Traditional Progress</a:t>
            </a:r>
          </a:p>
        </p:txBody>
      </p:sp>
      <p:pic>
        <p:nvPicPr>
          <p:cNvPr id="780" name="7.png"/>
          <p:cNvPicPr>
            <a:picLocks noChangeAspect="1"/>
          </p:cNvPicPr>
          <p:nvPr/>
        </p:nvPicPr>
        <p:blipFill>
          <a:blip r:embed="rId2">
            <a:extLst/>
          </a:blip>
          <a:stretch>
            <a:fillRect/>
          </a:stretch>
        </p:blipFill>
        <p:spPr>
          <a:xfrm>
            <a:off x="2019831" y="2212141"/>
            <a:ext cx="8205915" cy="3100254"/>
          </a:xfrm>
          <a:prstGeom prst="rect">
            <a:avLst/>
          </a:prstGeom>
          <a:ln w="12700">
            <a:miter lim="400000"/>
          </a:ln>
          <a:effectLst>
            <a:outerShdw blurRad="127000" dist="76200" dir="2700000" rotWithShape="0">
              <a:srgbClr val="000000">
                <a:alpha val="75000"/>
              </a:srgbClr>
            </a:outerShdw>
          </a:effectLst>
        </p:spPr>
      </p:pic>
    </p:spTree>
    <p:extLst>
      <p:ext uri="{BB962C8B-B14F-4D97-AF65-F5344CB8AC3E}">
        <p14:creationId xmlns:p14="http://schemas.microsoft.com/office/powerpoint/2010/main" val="736110853"/>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Early Warning Information</a:t>
            </a:r>
          </a:p>
        </p:txBody>
      </p:sp>
      <p:sp>
        <p:nvSpPr>
          <p:cNvPr id="6" name="Rectangle 5"/>
          <p:cNvSpPr/>
          <p:nvPr/>
        </p:nvSpPr>
        <p:spPr>
          <a:xfrm>
            <a:off x="4707785" y="5902820"/>
            <a:ext cx="2816797" cy="369332"/>
          </a:xfrm>
          <a:prstGeom prst="rect">
            <a:avLst/>
          </a:prstGeom>
        </p:spPr>
        <p:txBody>
          <a:bodyPr wrap="none">
            <a:spAutoFit/>
          </a:bodyPr>
          <a:lstStyle/>
          <a:p>
            <a:r>
              <a:rPr lang="en-US" dirty="0">
                <a:solidFill>
                  <a:srgbClr val="042C3F"/>
                </a:solidFill>
                <a:latin typeface="Verdana"/>
              </a:rPr>
              <a:t>Dashboard &gt; Students</a:t>
            </a:r>
          </a:p>
        </p:txBody>
      </p:sp>
      <p:pic>
        <p:nvPicPr>
          <p:cNvPr id="10" name="Picture 9"/>
          <p:cNvPicPr>
            <a:picLocks noChangeAspect="1"/>
          </p:cNvPicPr>
          <p:nvPr/>
        </p:nvPicPr>
        <p:blipFill>
          <a:blip r:embed="rId3"/>
          <a:stretch>
            <a:fillRect/>
          </a:stretch>
        </p:blipFill>
        <p:spPr>
          <a:xfrm>
            <a:off x="2108201" y="1254125"/>
            <a:ext cx="5593773" cy="4286250"/>
          </a:xfrm>
          <a:prstGeom prst="rect">
            <a:avLst/>
          </a:prstGeom>
        </p:spPr>
      </p:pic>
      <p:pic>
        <p:nvPicPr>
          <p:cNvPr id="11" name="Picture 10"/>
          <p:cNvPicPr>
            <a:picLocks noChangeAspect="1"/>
          </p:cNvPicPr>
          <p:nvPr/>
        </p:nvPicPr>
        <p:blipFill>
          <a:blip r:embed="rId4"/>
          <a:stretch>
            <a:fillRect/>
          </a:stretch>
        </p:blipFill>
        <p:spPr>
          <a:xfrm>
            <a:off x="8153401" y="1254125"/>
            <a:ext cx="2068955" cy="2381250"/>
          </a:xfrm>
          <a:prstGeom prst="rect">
            <a:avLst/>
          </a:prstGeom>
        </p:spPr>
      </p:pic>
    </p:spTree>
    <p:extLst>
      <p:ext uri="{BB962C8B-B14F-4D97-AF65-F5344CB8AC3E}">
        <p14:creationId xmlns:p14="http://schemas.microsoft.com/office/powerpoint/2010/main" val="541062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Quick View</a:t>
            </a:r>
          </a:p>
        </p:txBody>
      </p:sp>
      <p:sp>
        <p:nvSpPr>
          <p:cNvPr id="4" name="Rectangle 3"/>
          <p:cNvSpPr/>
          <p:nvPr/>
        </p:nvSpPr>
        <p:spPr>
          <a:xfrm>
            <a:off x="4707785" y="5902820"/>
            <a:ext cx="2816797" cy="369332"/>
          </a:xfrm>
          <a:prstGeom prst="rect">
            <a:avLst/>
          </a:prstGeom>
        </p:spPr>
        <p:txBody>
          <a:bodyPr wrap="none">
            <a:spAutoFit/>
          </a:bodyPr>
          <a:lstStyle/>
          <a:p>
            <a:r>
              <a:rPr lang="en-US" dirty="0">
                <a:solidFill>
                  <a:srgbClr val="042C3F"/>
                </a:solidFill>
                <a:latin typeface="Verdana"/>
              </a:rPr>
              <a:t>Dashboard &gt; Students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6382" y="1467405"/>
            <a:ext cx="6959600" cy="385969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00008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Detail</a:t>
            </a:r>
          </a:p>
        </p:txBody>
      </p:sp>
      <p:sp>
        <p:nvSpPr>
          <p:cNvPr id="5" name="Rectangle 4"/>
          <p:cNvSpPr/>
          <p:nvPr/>
        </p:nvSpPr>
        <p:spPr>
          <a:xfrm>
            <a:off x="3350841" y="5922122"/>
            <a:ext cx="4472699" cy="369332"/>
          </a:xfrm>
          <a:prstGeom prst="rect">
            <a:avLst/>
          </a:prstGeom>
        </p:spPr>
        <p:txBody>
          <a:bodyPr wrap="none">
            <a:spAutoFit/>
          </a:bodyPr>
          <a:lstStyle/>
          <a:p>
            <a:r>
              <a:rPr lang="en-US" dirty="0">
                <a:solidFill>
                  <a:srgbClr val="042C3F"/>
                </a:solidFill>
                <a:latin typeface="Verdana"/>
              </a:rPr>
              <a:t>Dashboard &gt; Students &gt; View Detail</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0077" y="1170028"/>
            <a:ext cx="7592210" cy="447374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83440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pasted-image.pdf"/>
          <p:cNvPicPr>
            <a:picLocks noChangeAspect="1"/>
          </p:cNvPicPr>
          <p:nvPr/>
        </p:nvPicPr>
        <p:blipFill>
          <a:blip r:embed="rId2">
            <a:extLst/>
          </a:blip>
          <a:stretch>
            <a:fillRect/>
          </a:stretch>
        </p:blipFill>
        <p:spPr>
          <a:xfrm>
            <a:off x="609600" y="0"/>
            <a:ext cx="10972800" cy="6863362"/>
          </a:xfrm>
          <a:prstGeom prst="rect">
            <a:avLst/>
          </a:prstGeom>
          <a:ln w="25400">
            <a:miter lim="400000"/>
          </a:ln>
          <a:effectLst>
            <a:outerShdw blurRad="254000" dist="127000" dir="5400000" rotWithShape="0">
              <a:srgbClr val="000000">
                <a:alpha val="70000"/>
              </a:srgbClr>
            </a:outerShdw>
          </a:effectLst>
        </p:spPr>
      </p:pic>
    </p:spTree>
    <p:extLst>
      <p:ext uri="{BB962C8B-B14F-4D97-AF65-F5344CB8AC3E}">
        <p14:creationId xmlns:p14="http://schemas.microsoft.com/office/powerpoint/2010/main" val="1976626702"/>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PowerSchool Assessment </a:t>
            </a:r>
          </a:p>
        </p:txBody>
      </p:sp>
    </p:spTree>
    <p:extLst>
      <p:ext uri="{BB962C8B-B14F-4D97-AF65-F5344CB8AC3E}">
        <p14:creationId xmlns:p14="http://schemas.microsoft.com/office/powerpoint/2010/main" val="2503612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Create </a:t>
            </a:r>
            <a:r>
              <a:rPr lang="en-US" smtClean="0"/>
              <a:t>an Assessment</a:t>
            </a:r>
            <a:endParaRPr lang="en-US" dirty="0"/>
          </a:p>
        </p:txBody>
      </p:sp>
      <p:sp>
        <p:nvSpPr>
          <p:cNvPr id="4" name="Rectangle 3"/>
          <p:cNvSpPr/>
          <p:nvPr/>
        </p:nvSpPr>
        <p:spPr>
          <a:xfrm>
            <a:off x="4723813" y="5851795"/>
            <a:ext cx="2585260" cy="369332"/>
          </a:xfrm>
          <a:prstGeom prst="rect">
            <a:avLst/>
          </a:prstGeom>
        </p:spPr>
        <p:txBody>
          <a:bodyPr wrap="none">
            <a:spAutoFit/>
          </a:bodyPr>
          <a:lstStyle/>
          <a:p>
            <a:r>
              <a:rPr lang="en-US" dirty="0">
                <a:solidFill>
                  <a:srgbClr val="042C3F"/>
                </a:solidFill>
                <a:latin typeface="Verdana"/>
              </a:rPr>
              <a:t>Dashboard &gt; Library</a:t>
            </a:r>
          </a:p>
        </p:txBody>
      </p:sp>
      <p:grpSp>
        <p:nvGrpSpPr>
          <p:cNvPr id="17" name="Group 16"/>
          <p:cNvGrpSpPr/>
          <p:nvPr/>
        </p:nvGrpSpPr>
        <p:grpSpPr>
          <a:xfrm>
            <a:off x="5511800" y="1087190"/>
            <a:ext cx="4267200" cy="762000"/>
            <a:chOff x="3949700" y="1409700"/>
            <a:chExt cx="4267200" cy="762000"/>
          </a:xfrm>
        </p:grpSpPr>
        <p:sp>
          <p:nvSpPr>
            <p:cNvPr id="16" name="Rectangle 15"/>
            <p:cNvSpPr/>
            <p:nvPr/>
          </p:nvSpPr>
          <p:spPr>
            <a:xfrm>
              <a:off x="3949700" y="1409700"/>
              <a:ext cx="4267200" cy="762000"/>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w="4762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Verdana"/>
              </a:endParaRPr>
            </a:p>
          </p:txBody>
        </p:sp>
        <p:sp>
          <p:nvSpPr>
            <p:cNvPr id="15" name="Rectangle 14"/>
            <p:cNvSpPr/>
            <p:nvPr/>
          </p:nvSpPr>
          <p:spPr>
            <a:xfrm>
              <a:off x="3987800" y="1461184"/>
              <a:ext cx="4229100" cy="646331"/>
            </a:xfrm>
            <a:prstGeom prst="rect">
              <a:avLst/>
            </a:prstGeom>
          </p:spPr>
          <p:txBody>
            <a:bodyPr wrap="square">
              <a:spAutoFit/>
            </a:bodyPr>
            <a:lstStyle/>
            <a:p>
              <a:r>
                <a:rPr lang="en-US" dirty="0">
                  <a:solidFill>
                    <a:srgbClr val="042C3F"/>
                  </a:solidFill>
                  <a:latin typeface="Verdana"/>
                </a:rPr>
                <a:t>Use to view, create, edit, or delete assessments</a:t>
              </a:r>
            </a:p>
          </p:txBody>
        </p:sp>
      </p:grpSp>
      <p:grpSp>
        <p:nvGrpSpPr>
          <p:cNvPr id="20" name="Group 19"/>
          <p:cNvGrpSpPr/>
          <p:nvPr/>
        </p:nvGrpSpPr>
        <p:grpSpPr>
          <a:xfrm>
            <a:off x="5549900" y="2040303"/>
            <a:ext cx="4229100" cy="1383298"/>
            <a:chOff x="3949700" y="2374899"/>
            <a:chExt cx="4305300" cy="1264415"/>
          </a:xfrm>
        </p:grpSpPr>
        <p:sp>
          <p:nvSpPr>
            <p:cNvPr id="18" name="Rectangle 17"/>
            <p:cNvSpPr/>
            <p:nvPr/>
          </p:nvSpPr>
          <p:spPr>
            <a:xfrm>
              <a:off x="3949700" y="2374899"/>
              <a:ext cx="4267200" cy="1264415"/>
            </a:xfrm>
            <a:prstGeom prst="rect">
              <a:avLst/>
            </a:prstGeom>
            <a:gradFill>
              <a:gsLst>
                <a:gs pos="0">
                  <a:srgbClr val="F5A81E">
                    <a:lumMod val="67000"/>
                  </a:srgbClr>
                </a:gs>
                <a:gs pos="48000">
                  <a:srgbClr val="F5A81E">
                    <a:lumMod val="97000"/>
                    <a:lumOff val="3000"/>
                  </a:srgbClr>
                </a:gs>
                <a:gs pos="100000">
                  <a:srgbClr val="F5A81E">
                    <a:lumMod val="60000"/>
                    <a:lumOff val="40000"/>
                  </a:srgbClr>
                </a:gs>
              </a:gsLst>
              <a:lin ang="16200000" scaled="1"/>
            </a:gradFill>
            <a:ln w="476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Verdana"/>
              </a:endParaRPr>
            </a:p>
          </p:txBody>
        </p:sp>
        <p:sp>
          <p:nvSpPr>
            <p:cNvPr id="19" name="Rectangle 18"/>
            <p:cNvSpPr/>
            <p:nvPr/>
          </p:nvSpPr>
          <p:spPr>
            <a:xfrm>
              <a:off x="3987800" y="2438985"/>
              <a:ext cx="4267200" cy="1097171"/>
            </a:xfrm>
            <a:prstGeom prst="rect">
              <a:avLst/>
            </a:prstGeom>
          </p:spPr>
          <p:txBody>
            <a:bodyPr wrap="square">
              <a:spAutoFit/>
            </a:bodyPr>
            <a:lstStyle/>
            <a:p>
              <a:r>
                <a:rPr lang="en-US" dirty="0">
                  <a:solidFill>
                    <a:srgbClr val="042C3F"/>
                  </a:solidFill>
                  <a:latin typeface="Verdana"/>
                </a:rPr>
                <a:t>Use to view, create, edit, or delete assessment items that contain questions, associated standards, features, and answer choices</a:t>
              </a:r>
            </a:p>
          </p:txBody>
        </p:sp>
      </p:grpSp>
      <p:grpSp>
        <p:nvGrpSpPr>
          <p:cNvPr id="29" name="Group 28"/>
          <p:cNvGrpSpPr/>
          <p:nvPr/>
        </p:nvGrpSpPr>
        <p:grpSpPr>
          <a:xfrm>
            <a:off x="1993314" y="1090748"/>
            <a:ext cx="2742907" cy="3454400"/>
            <a:chOff x="469313" y="1090748"/>
            <a:chExt cx="2742907" cy="345440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313" y="1090748"/>
              <a:ext cx="2730500" cy="3454400"/>
            </a:xfrm>
            <a:prstGeom prst="rect">
              <a:avLst/>
            </a:prstGeom>
            <a:effectLst>
              <a:outerShdw blurRad="50800" dist="38100" dir="2700000" algn="tl" rotWithShape="0">
                <a:prstClr val="black">
                  <a:alpha val="40000"/>
                </a:prstClr>
              </a:outerShdw>
            </a:effectLst>
          </p:spPr>
        </p:pic>
        <p:sp>
          <p:nvSpPr>
            <p:cNvPr id="13" name="Rectangle 12"/>
            <p:cNvSpPr/>
            <p:nvPr/>
          </p:nvSpPr>
          <p:spPr>
            <a:xfrm>
              <a:off x="1028700" y="1849190"/>
              <a:ext cx="2171113" cy="368300"/>
            </a:xfrm>
            <a:prstGeom prst="rect">
              <a:avLst/>
            </a:prstGeom>
            <a:noFill/>
            <a:ln w="476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Verdana"/>
              </a:endParaRPr>
            </a:p>
          </p:txBody>
        </p:sp>
        <p:sp>
          <p:nvSpPr>
            <p:cNvPr id="14" name="Rectangle 13"/>
            <p:cNvSpPr/>
            <p:nvPr/>
          </p:nvSpPr>
          <p:spPr>
            <a:xfrm>
              <a:off x="1041107" y="2359346"/>
              <a:ext cx="2171113" cy="406400"/>
            </a:xfrm>
            <a:prstGeom prst="rect">
              <a:avLst/>
            </a:prstGeom>
            <a:noFill/>
            <a:ln w="476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Verdana"/>
              </a:endParaRPr>
            </a:p>
          </p:txBody>
        </p:sp>
        <p:sp>
          <p:nvSpPr>
            <p:cNvPr id="21" name="Rectangle 20"/>
            <p:cNvSpPr/>
            <p:nvPr/>
          </p:nvSpPr>
          <p:spPr>
            <a:xfrm>
              <a:off x="1041107" y="2916170"/>
              <a:ext cx="2171113" cy="431800"/>
            </a:xfrm>
            <a:prstGeom prst="rect">
              <a:avLst/>
            </a:prstGeom>
            <a:noFill/>
            <a:ln w="476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Verdana"/>
              </a:endParaRPr>
            </a:p>
          </p:txBody>
        </p:sp>
      </p:grpSp>
      <p:grpSp>
        <p:nvGrpSpPr>
          <p:cNvPr id="24" name="Group 23"/>
          <p:cNvGrpSpPr/>
          <p:nvPr/>
        </p:nvGrpSpPr>
        <p:grpSpPr>
          <a:xfrm>
            <a:off x="5511800" y="3560172"/>
            <a:ext cx="4267200" cy="1092200"/>
            <a:chOff x="3949700" y="3886200"/>
            <a:chExt cx="4267200" cy="1092200"/>
          </a:xfrm>
        </p:grpSpPr>
        <p:sp>
          <p:nvSpPr>
            <p:cNvPr id="23" name="Rectangle 22"/>
            <p:cNvSpPr/>
            <p:nvPr/>
          </p:nvSpPr>
          <p:spPr>
            <a:xfrm>
              <a:off x="3987800" y="3886200"/>
              <a:ext cx="4229100" cy="1092200"/>
            </a:xfrm>
            <a:prstGeom prst="rect">
              <a:avLst/>
            </a:prstGeom>
            <a:gradFill>
              <a:gsLst>
                <a:gs pos="0">
                  <a:schemeClr val="accent2">
                    <a:lumMod val="67000"/>
                  </a:schemeClr>
                </a:gs>
                <a:gs pos="48000">
                  <a:schemeClr val="accent2"/>
                </a:gs>
                <a:gs pos="100000">
                  <a:schemeClr val="accent2">
                    <a:lumMod val="60000"/>
                    <a:lumOff val="40000"/>
                  </a:schemeClr>
                </a:gs>
              </a:gsLst>
              <a:lin ang="16200000" scaled="1"/>
            </a:gradFill>
            <a:ln w="476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Verdana"/>
              </a:endParaRPr>
            </a:p>
          </p:txBody>
        </p:sp>
        <p:sp>
          <p:nvSpPr>
            <p:cNvPr id="22" name="Rectangle 21"/>
            <p:cNvSpPr/>
            <p:nvPr/>
          </p:nvSpPr>
          <p:spPr>
            <a:xfrm>
              <a:off x="3949700" y="3894584"/>
              <a:ext cx="4267200" cy="923330"/>
            </a:xfrm>
            <a:prstGeom prst="rect">
              <a:avLst/>
            </a:prstGeom>
          </p:spPr>
          <p:txBody>
            <a:bodyPr wrap="square">
              <a:spAutoFit/>
            </a:bodyPr>
            <a:lstStyle/>
            <a:p>
              <a:r>
                <a:rPr lang="en-US" dirty="0">
                  <a:solidFill>
                    <a:srgbClr val="042C3F"/>
                  </a:solidFill>
                  <a:latin typeface="Verdana"/>
                </a:rPr>
                <a:t>Use to view, create, edit, or delete features (i.e. passages, images, videos, etc.) </a:t>
              </a:r>
            </a:p>
          </p:txBody>
        </p:sp>
      </p:grpSp>
    </p:spTree>
    <p:extLst>
      <p:ext uri="{BB962C8B-B14F-4D97-AF65-F5344CB8AC3E}">
        <p14:creationId xmlns:p14="http://schemas.microsoft.com/office/powerpoint/2010/main" val="305067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50+ Item Types: Standards Aligned Items </a:t>
            </a:r>
          </a:p>
        </p:txBody>
      </p:sp>
      <p:pic>
        <p:nvPicPr>
          <p:cNvPr id="3" name="Picture 2"/>
          <p:cNvPicPr>
            <a:picLocks noChangeAspect="1"/>
          </p:cNvPicPr>
          <p:nvPr/>
        </p:nvPicPr>
        <p:blipFill>
          <a:blip r:embed="rId2"/>
          <a:stretch>
            <a:fillRect/>
          </a:stretch>
        </p:blipFill>
        <p:spPr>
          <a:xfrm>
            <a:off x="224852" y="891680"/>
            <a:ext cx="10614389" cy="4956399"/>
          </a:xfrm>
          <a:prstGeom prst="rect">
            <a:avLst/>
          </a:prstGeom>
        </p:spPr>
      </p:pic>
    </p:spTree>
    <p:extLst>
      <p:ext uri="{BB962C8B-B14F-4D97-AF65-F5344CB8AC3E}">
        <p14:creationId xmlns:p14="http://schemas.microsoft.com/office/powerpoint/2010/main" val="1342923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Populated Assessment Library </a:t>
            </a:r>
          </a:p>
        </p:txBody>
      </p:sp>
      <p:pic>
        <p:nvPicPr>
          <p:cNvPr id="5" name="Picture 4"/>
          <p:cNvPicPr>
            <a:picLocks noChangeAspect="1"/>
          </p:cNvPicPr>
          <p:nvPr/>
        </p:nvPicPr>
        <p:blipFill>
          <a:blip r:embed="rId2"/>
          <a:stretch>
            <a:fillRect/>
          </a:stretch>
        </p:blipFill>
        <p:spPr>
          <a:xfrm>
            <a:off x="194872" y="1014859"/>
            <a:ext cx="9188971" cy="4881791"/>
          </a:xfrm>
          <a:prstGeom prst="rect">
            <a:avLst/>
          </a:prstGeom>
        </p:spPr>
      </p:pic>
    </p:spTree>
    <p:extLst>
      <p:ext uri="{BB962C8B-B14F-4D97-AF65-F5344CB8AC3E}">
        <p14:creationId xmlns:p14="http://schemas.microsoft.com/office/powerpoint/2010/main" val="6289145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Paper/Pencil Options</a:t>
            </a:r>
          </a:p>
        </p:txBody>
      </p:sp>
      <p:sp>
        <p:nvSpPr>
          <p:cNvPr id="4" name="Text Placeholder 3"/>
          <p:cNvSpPr>
            <a:spLocks noGrp="1"/>
          </p:cNvSpPr>
          <p:nvPr>
            <p:ph type="body" idx="1"/>
          </p:nvPr>
        </p:nvSpPr>
        <p:spPr>
          <a:xfrm>
            <a:off x="500921" y="2045876"/>
            <a:ext cx="11430000" cy="5272088"/>
          </a:xfrm>
        </p:spPr>
        <p:txBody>
          <a:bodyPr/>
          <a:lstStyle/>
          <a:p>
            <a:r>
              <a:rPr lang="en-US" dirty="0"/>
              <a:t>Four choice multiple choice</a:t>
            </a:r>
          </a:p>
          <a:p>
            <a:r>
              <a:rPr lang="en-US" dirty="0"/>
              <a:t>	Coming in July</a:t>
            </a:r>
          </a:p>
          <a:p>
            <a:endParaRPr lang="en-US" dirty="0"/>
          </a:p>
          <a:p>
            <a:r>
              <a:rPr lang="en-US" dirty="0"/>
              <a:t>Advanced(Macomb) Options</a:t>
            </a:r>
          </a:p>
          <a:p>
            <a:r>
              <a:rPr lang="en-US" dirty="0"/>
              <a:t>	Coming in August</a:t>
            </a:r>
          </a:p>
        </p:txBody>
      </p:sp>
      <p:pic>
        <p:nvPicPr>
          <p:cNvPr id="3" name="Picture 2"/>
          <p:cNvPicPr>
            <a:picLocks noChangeAspect="1"/>
          </p:cNvPicPr>
          <p:nvPr/>
        </p:nvPicPr>
        <p:blipFill>
          <a:blip r:embed="rId2"/>
          <a:stretch>
            <a:fillRect/>
          </a:stretch>
        </p:blipFill>
        <p:spPr>
          <a:xfrm>
            <a:off x="5940998" y="891540"/>
            <a:ext cx="5041439" cy="4879533"/>
          </a:xfrm>
          <a:prstGeom prst="rect">
            <a:avLst/>
          </a:prstGeom>
        </p:spPr>
      </p:pic>
    </p:spTree>
    <p:extLst>
      <p:ext uri="{BB962C8B-B14F-4D97-AF65-F5344CB8AC3E}">
        <p14:creationId xmlns:p14="http://schemas.microsoft.com/office/powerpoint/2010/main" val="171222984"/>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Student Testing Interface</a:t>
            </a:r>
          </a:p>
        </p:txBody>
      </p:sp>
      <p:pic>
        <p:nvPicPr>
          <p:cNvPr id="3" name="Picture 2"/>
          <p:cNvPicPr>
            <a:picLocks noChangeAspect="1"/>
          </p:cNvPicPr>
          <p:nvPr/>
        </p:nvPicPr>
        <p:blipFill>
          <a:blip r:embed="rId2"/>
          <a:stretch>
            <a:fillRect/>
          </a:stretch>
        </p:blipFill>
        <p:spPr>
          <a:xfrm>
            <a:off x="382684" y="1322999"/>
            <a:ext cx="8942454" cy="4579821"/>
          </a:xfrm>
          <a:prstGeom prst="rect">
            <a:avLst/>
          </a:prstGeom>
        </p:spPr>
      </p:pic>
    </p:spTree>
    <p:extLst>
      <p:ext uri="{BB962C8B-B14F-4D97-AF65-F5344CB8AC3E}">
        <p14:creationId xmlns:p14="http://schemas.microsoft.com/office/powerpoint/2010/main" val="1995517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4800" dirty="0"/>
              <a:t>PowerSchool Analytics</a:t>
            </a:r>
            <a:br>
              <a:rPr lang="en-US" sz="4800" dirty="0"/>
            </a:br>
            <a:r>
              <a:rPr lang="en-US" sz="4800" i="1" dirty="0">
                <a:solidFill>
                  <a:srgbClr val="00B0F0"/>
                </a:solidFill>
              </a:rPr>
              <a:t>Available October 2017</a:t>
            </a:r>
          </a:p>
        </p:txBody>
      </p:sp>
    </p:spTree>
    <p:extLst>
      <p:ext uri="{BB962C8B-B14F-4D97-AF65-F5344CB8AC3E}">
        <p14:creationId xmlns:p14="http://schemas.microsoft.com/office/powerpoint/2010/main" val="938357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455" y="704539"/>
            <a:ext cx="9027551" cy="5456420"/>
          </a:xfrm>
          <a:prstGeom prst="rect">
            <a:avLst/>
          </a:prstGeom>
        </p:spPr>
      </p:pic>
      <p:sp>
        <p:nvSpPr>
          <p:cNvPr id="4" name="TextBox 3"/>
          <p:cNvSpPr txBox="1"/>
          <p:nvPr/>
        </p:nvSpPr>
        <p:spPr>
          <a:xfrm>
            <a:off x="11091878" y="6298392"/>
            <a:ext cx="355687" cy="5565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90" tIns="34290" rIns="34290" bIns="34290" numCol="1" spcCol="38100" rtlCol="0" anchor="ctr">
            <a:spAutoFit/>
          </a:bodyPr>
          <a:lstStyle/>
          <a:p>
            <a:pPr defTabSz="308610" hangingPunct="0">
              <a:lnSpc>
                <a:spcPts val="3848"/>
              </a:lnSpc>
              <a:tabLst>
                <a:tab pos="720090" algn="l"/>
              </a:tabLst>
            </a:pPr>
            <a:r>
              <a:rPr lang="en-US" sz="1350" kern="0" dirty="0">
                <a:solidFill>
                  <a:srgbClr val="FFFFFF"/>
                </a:solidFill>
                <a:latin typeface="Open Sans"/>
                <a:ea typeface="Open Sans"/>
                <a:cs typeface="Open Sans"/>
                <a:sym typeface="Open Sans"/>
              </a:rPr>
              <a:t>22</a:t>
            </a:r>
            <a:endParaRPr lang="en-US" sz="3240" kern="0" dirty="0">
              <a:solidFill>
                <a:srgbClr val="FFFFFF"/>
              </a:solidFill>
              <a:latin typeface="Open Sans"/>
              <a:ea typeface="Open Sans"/>
              <a:cs typeface="Open Sans"/>
              <a:sym typeface="Open Sans"/>
            </a:endParaRPr>
          </a:p>
        </p:txBody>
      </p:sp>
      <p:sp>
        <p:nvSpPr>
          <p:cNvPr id="3" name="Title 2"/>
          <p:cNvSpPr>
            <a:spLocks noGrp="1"/>
          </p:cNvSpPr>
          <p:nvPr>
            <p:ph type="title"/>
          </p:nvPr>
        </p:nvSpPr>
        <p:spPr/>
        <p:txBody>
          <a:bodyPr/>
          <a:lstStyle/>
          <a:p>
            <a:pPr algn="ctr"/>
            <a:r>
              <a:rPr lang="en-US" dirty="0"/>
              <a:t>PowerSchool Analytics-October 2017</a:t>
            </a:r>
          </a:p>
        </p:txBody>
      </p:sp>
    </p:spTree>
    <p:extLst>
      <p:ext uri="{BB962C8B-B14F-4D97-AF65-F5344CB8AC3E}">
        <p14:creationId xmlns:p14="http://schemas.microsoft.com/office/powerpoint/2010/main" val="1016639227"/>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8563" y="1037085"/>
            <a:ext cx="7446614" cy="5261307"/>
          </a:xfrm>
          <a:prstGeom prst="rect">
            <a:avLst/>
          </a:prstGeom>
        </p:spPr>
      </p:pic>
      <p:sp>
        <p:nvSpPr>
          <p:cNvPr id="5" name="TextBox 4"/>
          <p:cNvSpPr txBox="1"/>
          <p:nvPr/>
        </p:nvSpPr>
        <p:spPr>
          <a:xfrm>
            <a:off x="11091878" y="6298392"/>
            <a:ext cx="355687" cy="5565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90" tIns="34290" rIns="34290" bIns="34290" numCol="1" spcCol="38100" rtlCol="0" anchor="ctr">
            <a:spAutoFit/>
          </a:bodyPr>
          <a:lstStyle/>
          <a:p>
            <a:pPr defTabSz="308610" hangingPunct="0">
              <a:lnSpc>
                <a:spcPts val="3848"/>
              </a:lnSpc>
              <a:tabLst>
                <a:tab pos="720090" algn="l"/>
              </a:tabLst>
            </a:pPr>
            <a:r>
              <a:rPr lang="en-US" sz="1350" kern="0" dirty="0">
                <a:solidFill>
                  <a:srgbClr val="FFFFFF"/>
                </a:solidFill>
                <a:latin typeface="Open Sans"/>
                <a:ea typeface="Open Sans"/>
                <a:cs typeface="Open Sans"/>
                <a:sym typeface="Open Sans"/>
              </a:rPr>
              <a:t>23</a:t>
            </a:r>
            <a:endParaRPr lang="en-US" sz="3240" kern="0" dirty="0">
              <a:solidFill>
                <a:srgbClr val="FFFFFF"/>
              </a:solidFill>
              <a:latin typeface="Open Sans"/>
              <a:ea typeface="Open Sans"/>
              <a:cs typeface="Open Sans"/>
              <a:sym typeface="Open Sans"/>
            </a:endParaRPr>
          </a:p>
        </p:txBody>
      </p:sp>
      <p:sp>
        <p:nvSpPr>
          <p:cNvPr id="3" name="Title 2"/>
          <p:cNvSpPr>
            <a:spLocks noGrp="1"/>
          </p:cNvSpPr>
          <p:nvPr>
            <p:ph type="title"/>
          </p:nvPr>
        </p:nvSpPr>
        <p:spPr/>
        <p:txBody>
          <a:bodyPr/>
          <a:lstStyle/>
          <a:p>
            <a:pPr algn="ctr"/>
            <a:r>
              <a:rPr lang="en-US" dirty="0"/>
              <a:t>PowerSchool Analytics-October 2017 </a:t>
            </a:r>
          </a:p>
        </p:txBody>
      </p:sp>
    </p:spTree>
    <p:extLst>
      <p:ext uri="{BB962C8B-B14F-4D97-AF65-F5344CB8AC3E}">
        <p14:creationId xmlns:p14="http://schemas.microsoft.com/office/powerpoint/2010/main" val="556538198"/>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987" y="1123160"/>
            <a:ext cx="8222868" cy="5175232"/>
          </a:xfrm>
          <a:prstGeom prst="rect">
            <a:avLst/>
          </a:prstGeom>
        </p:spPr>
      </p:pic>
      <p:sp>
        <p:nvSpPr>
          <p:cNvPr id="3" name="TextBox 2"/>
          <p:cNvSpPr txBox="1"/>
          <p:nvPr/>
        </p:nvSpPr>
        <p:spPr>
          <a:xfrm>
            <a:off x="11091878" y="6298392"/>
            <a:ext cx="355687" cy="5565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90" tIns="34290" rIns="34290" bIns="34290" numCol="1" spcCol="38100" rtlCol="0" anchor="ctr">
            <a:spAutoFit/>
          </a:bodyPr>
          <a:lstStyle/>
          <a:p>
            <a:pPr defTabSz="308610" hangingPunct="0">
              <a:lnSpc>
                <a:spcPts val="3848"/>
              </a:lnSpc>
              <a:tabLst>
                <a:tab pos="720090" algn="l"/>
              </a:tabLst>
            </a:pPr>
            <a:r>
              <a:rPr lang="en-US" sz="1350" kern="0" dirty="0">
                <a:solidFill>
                  <a:srgbClr val="FFFFFF"/>
                </a:solidFill>
                <a:latin typeface="Open Sans"/>
                <a:ea typeface="Open Sans"/>
                <a:cs typeface="Open Sans"/>
                <a:sym typeface="Open Sans"/>
              </a:rPr>
              <a:t>24</a:t>
            </a:r>
            <a:endParaRPr lang="en-US" sz="3240" kern="0" dirty="0">
              <a:solidFill>
                <a:srgbClr val="FFFFFF"/>
              </a:solidFill>
              <a:latin typeface="Open Sans"/>
              <a:ea typeface="Open Sans"/>
              <a:cs typeface="Open Sans"/>
              <a:sym typeface="Open Sans"/>
            </a:endParaRPr>
          </a:p>
        </p:txBody>
      </p:sp>
      <p:sp>
        <p:nvSpPr>
          <p:cNvPr id="4" name="Title 3"/>
          <p:cNvSpPr>
            <a:spLocks noGrp="1"/>
          </p:cNvSpPr>
          <p:nvPr>
            <p:ph type="title"/>
          </p:nvPr>
        </p:nvSpPr>
        <p:spPr/>
        <p:txBody>
          <a:bodyPr/>
          <a:lstStyle/>
          <a:p>
            <a:pPr algn="ctr"/>
            <a:r>
              <a:rPr lang="en-US" dirty="0"/>
              <a:t>PowerSchool Analytics-October 2017 </a:t>
            </a:r>
          </a:p>
        </p:txBody>
      </p:sp>
    </p:spTree>
    <p:extLst>
      <p:ext uri="{BB962C8B-B14F-4D97-AF65-F5344CB8AC3E}">
        <p14:creationId xmlns:p14="http://schemas.microsoft.com/office/powerpoint/2010/main" val="125005776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pasted-image.pdf"/>
          <p:cNvPicPr>
            <a:picLocks noChangeAspect="1"/>
          </p:cNvPicPr>
          <p:nvPr/>
        </p:nvPicPr>
        <p:blipFill>
          <a:blip r:embed="rId3">
            <a:extLst/>
          </a:blip>
          <a:stretch>
            <a:fillRect/>
          </a:stretch>
        </p:blipFill>
        <p:spPr>
          <a:xfrm>
            <a:off x="609600" y="0"/>
            <a:ext cx="10972800" cy="6863362"/>
          </a:xfrm>
          <a:prstGeom prst="rect">
            <a:avLst/>
          </a:prstGeom>
          <a:ln w="12700">
            <a:miter lim="400000"/>
          </a:ln>
        </p:spPr>
      </p:pic>
    </p:spTree>
    <p:extLst>
      <p:ext uri="{BB962C8B-B14F-4D97-AF65-F5344CB8AC3E}">
        <p14:creationId xmlns:p14="http://schemas.microsoft.com/office/powerpoint/2010/main" val="1740445071"/>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a:t>
            </a:r>
          </a:p>
        </p:txBody>
      </p:sp>
      <p:sp>
        <p:nvSpPr>
          <p:cNvPr id="4" name="Rectangle 3"/>
          <p:cNvSpPr/>
          <p:nvPr/>
        </p:nvSpPr>
        <p:spPr>
          <a:xfrm>
            <a:off x="4707785" y="5902820"/>
            <a:ext cx="2302233" cy="369332"/>
          </a:xfrm>
          <a:prstGeom prst="rect">
            <a:avLst/>
          </a:prstGeom>
        </p:spPr>
        <p:txBody>
          <a:bodyPr wrap="none">
            <a:spAutoFit/>
          </a:bodyPr>
          <a:lstStyle/>
          <a:p>
            <a:r>
              <a:rPr lang="en-US" dirty="0">
                <a:solidFill>
                  <a:srgbClr val="042C3F"/>
                </a:solidFill>
                <a:latin typeface="Verdana"/>
              </a:rPr>
              <a:t>Dashboard &gt; Help</a:t>
            </a:r>
          </a:p>
        </p:txBody>
      </p:sp>
      <p:pic>
        <p:nvPicPr>
          <p:cNvPr id="3" name="Picture 2"/>
          <p:cNvPicPr>
            <a:picLocks noChangeAspect="1"/>
          </p:cNvPicPr>
          <p:nvPr/>
        </p:nvPicPr>
        <p:blipFill>
          <a:blip r:embed="rId2"/>
          <a:stretch>
            <a:fillRect/>
          </a:stretch>
        </p:blipFill>
        <p:spPr>
          <a:xfrm>
            <a:off x="164892" y="1030248"/>
            <a:ext cx="9218951" cy="4897115"/>
          </a:xfrm>
          <a:prstGeom prst="rect">
            <a:avLst/>
          </a:prstGeom>
          <a:solidFill>
            <a:schemeClr val="bg2"/>
          </a:solidFill>
        </p:spPr>
      </p:pic>
      <p:sp>
        <p:nvSpPr>
          <p:cNvPr id="7" name="Oval 6"/>
          <p:cNvSpPr/>
          <p:nvPr/>
        </p:nvSpPr>
        <p:spPr>
          <a:xfrm>
            <a:off x="8666922" y="891680"/>
            <a:ext cx="818984" cy="6349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C00000"/>
              </a:solidFill>
            </a:endParaRPr>
          </a:p>
        </p:txBody>
      </p:sp>
      <p:sp>
        <p:nvSpPr>
          <p:cNvPr id="8" name="Arrow: Right 7"/>
          <p:cNvSpPr/>
          <p:nvPr/>
        </p:nvSpPr>
        <p:spPr>
          <a:xfrm>
            <a:off x="7498080" y="891680"/>
            <a:ext cx="1017767" cy="73833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44572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Hands on Activity!</a:t>
            </a:r>
          </a:p>
        </p:txBody>
      </p:sp>
    </p:spTree>
    <p:extLst>
      <p:ext uri="{BB962C8B-B14F-4D97-AF65-F5344CB8AC3E}">
        <p14:creationId xmlns:p14="http://schemas.microsoft.com/office/powerpoint/2010/main" val="1524120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 name="Shape 574"/>
          <p:cNvSpPr>
            <a:spLocks noGrp="1"/>
          </p:cNvSpPr>
          <p:nvPr>
            <p:ph type="title"/>
          </p:nvPr>
        </p:nvSpPr>
        <p:spPr>
          <a:prstGeom prst="rect">
            <a:avLst/>
          </a:prstGeom>
        </p:spPr>
        <p:txBody>
          <a:bodyPr/>
          <a:lstStyle/>
          <a:p>
            <a:r>
              <a:rPr lang="en-US" dirty="0"/>
              <a:t>Accessing the Unified Classroom</a:t>
            </a:r>
            <a:endParaRPr dirty="0"/>
          </a:p>
        </p:txBody>
      </p:sp>
      <p:sp>
        <p:nvSpPr>
          <p:cNvPr id="4" name="TextBox 3"/>
          <p:cNvSpPr txBox="1"/>
          <p:nvPr/>
        </p:nvSpPr>
        <p:spPr>
          <a:xfrm>
            <a:off x="150537" y="3443270"/>
            <a:ext cx="7091184"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3200" b="1" dirty="0">
                <a:solidFill>
                  <a:schemeClr val="tx2">
                    <a:lumMod val="10000"/>
                  </a:schemeClr>
                </a:solidFill>
                <a:latin typeface="Verdana"/>
                <a:ea typeface="Verdana"/>
                <a:cs typeface="Verdana"/>
                <a:sym typeface="Verdana"/>
              </a:rPr>
              <a:t>c</a:t>
            </a:r>
            <a:r>
              <a:rPr kumimoji="0" lang="en-US" sz="3200" b="1" i="0" u="none" strike="noStrike" cap="none" spc="0" normalizeH="0" baseline="0" dirty="0">
                <a:ln>
                  <a:noFill/>
                </a:ln>
                <a:solidFill>
                  <a:schemeClr val="tx2">
                    <a:lumMod val="10000"/>
                  </a:schemeClr>
                </a:solidFill>
                <a:effectLst/>
                <a:uFillTx/>
                <a:latin typeface="Verdana"/>
                <a:ea typeface="Verdana"/>
                <a:cs typeface="Verdana"/>
                <a:sym typeface="Verdana"/>
              </a:rPr>
              <a:t>lassroom.powerschool.com</a:t>
            </a:r>
          </a:p>
        </p:txBody>
      </p:sp>
      <p:sp>
        <p:nvSpPr>
          <p:cNvPr id="5" name="TextBox 4"/>
          <p:cNvSpPr txBox="1"/>
          <p:nvPr/>
        </p:nvSpPr>
        <p:spPr>
          <a:xfrm>
            <a:off x="800100" y="2571751"/>
            <a:ext cx="5176157"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2800" b="1" dirty="0">
                <a:solidFill>
                  <a:schemeClr val="bg2">
                    <a:lumMod val="50000"/>
                  </a:schemeClr>
                </a:solidFill>
                <a:latin typeface="Verdana"/>
                <a:ea typeface="Verdana"/>
                <a:cs typeface="Verdana"/>
                <a:sym typeface="Verdana"/>
              </a:rPr>
              <a:t>Navigate to:</a:t>
            </a:r>
            <a:endParaRPr kumimoji="0" lang="en-US" sz="2800" b="1" i="0" u="none" strike="noStrike" cap="none" spc="0" normalizeH="0" baseline="0" dirty="0">
              <a:ln>
                <a:noFill/>
              </a:ln>
              <a:solidFill>
                <a:schemeClr val="tx2">
                  <a:lumMod val="10000"/>
                </a:schemeClr>
              </a:solidFill>
              <a:effectLst/>
              <a:uFillTx/>
              <a:latin typeface="Verdana"/>
              <a:ea typeface="Verdana"/>
              <a:cs typeface="Verdana"/>
              <a:sym typeface="Verdana"/>
            </a:endParaRPr>
          </a:p>
        </p:txBody>
      </p:sp>
    </p:spTree>
    <p:extLst>
      <p:ext uri="{BB962C8B-B14F-4D97-AF65-F5344CB8AC3E}">
        <p14:creationId xmlns:p14="http://schemas.microsoft.com/office/powerpoint/2010/main" val="93512078"/>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 name="Shape 662"/>
          <p:cNvSpPr>
            <a:spLocks noGrp="1"/>
          </p:cNvSpPr>
          <p:nvPr>
            <p:ph type="title"/>
          </p:nvPr>
        </p:nvSpPr>
        <p:spPr>
          <a:prstGeom prst="rect">
            <a:avLst/>
          </a:prstGeom>
        </p:spPr>
        <p:txBody>
          <a:bodyPr/>
          <a:lstStyle/>
          <a:p>
            <a:r>
              <a:t>Now It’s Your Turn</a:t>
            </a:r>
          </a:p>
        </p:txBody>
      </p:sp>
      <p:sp>
        <p:nvSpPr>
          <p:cNvPr id="663" name="Shape 663"/>
          <p:cNvSpPr>
            <a:spLocks noGrp="1"/>
          </p:cNvSpPr>
          <p:nvPr>
            <p:ph type="body" sz="half" idx="1"/>
          </p:nvPr>
        </p:nvSpPr>
        <p:spPr>
          <a:xfrm>
            <a:off x="1941737" y="1328788"/>
            <a:ext cx="4552468" cy="4902399"/>
          </a:xfrm>
          <a:prstGeom prst="rect">
            <a:avLst/>
          </a:prstGeom>
        </p:spPr>
        <p:txBody>
          <a:bodyPr/>
          <a:lstStyle/>
          <a:p>
            <a:r>
              <a:rPr lang="en-US" dirty="0"/>
              <a:t>Review the Dashboard</a:t>
            </a:r>
          </a:p>
          <a:p>
            <a:endParaRPr dirty="0"/>
          </a:p>
          <a:p>
            <a:r>
              <a:rPr dirty="0"/>
              <a:t>Take Attendance</a:t>
            </a:r>
            <a:endParaRPr lang="en-US" dirty="0"/>
          </a:p>
          <a:p>
            <a:endParaRPr lang="en-US" dirty="0"/>
          </a:p>
          <a:p>
            <a:r>
              <a:rPr lang="en-US" dirty="0"/>
              <a:t>Work with a Student</a:t>
            </a:r>
            <a:endParaRPr dirty="0"/>
          </a:p>
          <a:p>
            <a:endParaRPr dirty="0"/>
          </a:p>
        </p:txBody>
      </p:sp>
    </p:spTree>
    <p:extLst>
      <p:ext uri="{BB962C8B-B14F-4D97-AF65-F5344CB8AC3E}">
        <p14:creationId xmlns:p14="http://schemas.microsoft.com/office/powerpoint/2010/main" val="2247055676"/>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 name="Shape 683"/>
          <p:cNvSpPr>
            <a:spLocks noGrp="1"/>
          </p:cNvSpPr>
          <p:nvPr>
            <p:ph type="title"/>
          </p:nvPr>
        </p:nvSpPr>
        <p:spPr>
          <a:prstGeom prst="rect">
            <a:avLst/>
          </a:prstGeom>
        </p:spPr>
        <p:txBody>
          <a:bodyPr/>
          <a:lstStyle/>
          <a:p>
            <a:r>
              <a:t>Now It’s Your Turn</a:t>
            </a:r>
          </a:p>
        </p:txBody>
      </p:sp>
      <p:sp>
        <p:nvSpPr>
          <p:cNvPr id="684" name="Shape 684"/>
          <p:cNvSpPr>
            <a:spLocks noGrp="1"/>
          </p:cNvSpPr>
          <p:nvPr>
            <p:ph type="body" sz="half" idx="1"/>
          </p:nvPr>
        </p:nvSpPr>
        <p:spPr>
          <a:prstGeom prst="rect">
            <a:avLst/>
          </a:prstGeom>
        </p:spPr>
        <p:txBody>
          <a:bodyPr/>
          <a:lstStyle/>
          <a:p>
            <a:endParaRPr dirty="0"/>
          </a:p>
          <a:p>
            <a:r>
              <a:rPr dirty="0"/>
              <a:t>Add an Event to the Calendar</a:t>
            </a:r>
            <a:endParaRPr lang="en-US" dirty="0"/>
          </a:p>
          <a:p>
            <a:endParaRPr lang="en-US" dirty="0"/>
          </a:p>
          <a:p>
            <a:r>
              <a:rPr lang="en-US" dirty="0"/>
              <a:t>Change view from day to week to month</a:t>
            </a:r>
          </a:p>
          <a:p>
            <a:endParaRPr lang="en-US" dirty="0"/>
          </a:p>
          <a:p>
            <a:r>
              <a:rPr lang="en-US" dirty="0"/>
              <a:t>Post to the Activity Feed</a:t>
            </a:r>
          </a:p>
          <a:p>
            <a:endParaRPr dirty="0"/>
          </a:p>
        </p:txBody>
      </p:sp>
    </p:spTree>
    <p:extLst>
      <p:ext uri="{BB962C8B-B14F-4D97-AF65-F5344CB8AC3E}">
        <p14:creationId xmlns:p14="http://schemas.microsoft.com/office/powerpoint/2010/main" val="618493850"/>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Shape 720"/>
          <p:cNvSpPr>
            <a:spLocks noGrp="1"/>
          </p:cNvSpPr>
          <p:nvPr>
            <p:ph type="title"/>
          </p:nvPr>
        </p:nvSpPr>
        <p:spPr>
          <a:prstGeom prst="rect">
            <a:avLst/>
          </a:prstGeom>
        </p:spPr>
        <p:txBody>
          <a:bodyPr/>
          <a:lstStyle/>
          <a:p>
            <a:r>
              <a:t>Now It’s Your Turn</a:t>
            </a:r>
          </a:p>
        </p:txBody>
      </p:sp>
      <p:sp>
        <p:nvSpPr>
          <p:cNvPr id="721" name="Shape 721"/>
          <p:cNvSpPr>
            <a:spLocks noGrp="1"/>
          </p:cNvSpPr>
          <p:nvPr>
            <p:ph type="body" sz="half" idx="1"/>
          </p:nvPr>
        </p:nvSpPr>
        <p:spPr>
          <a:prstGeom prst="rect">
            <a:avLst/>
          </a:prstGeom>
        </p:spPr>
        <p:txBody>
          <a:bodyPr/>
          <a:lstStyle/>
          <a:p>
            <a:endParaRPr dirty="0"/>
          </a:p>
          <a:p>
            <a:r>
              <a:rPr lang="en-US" dirty="0"/>
              <a:t>Create an assignment </a:t>
            </a:r>
          </a:p>
          <a:p>
            <a:endParaRPr lang="en-US" dirty="0"/>
          </a:p>
          <a:p>
            <a:r>
              <a:rPr lang="en-US" dirty="0"/>
              <a:t>Assign it to all classes</a:t>
            </a:r>
          </a:p>
          <a:p>
            <a:endParaRPr lang="en-US" dirty="0"/>
          </a:p>
          <a:p>
            <a:r>
              <a:rPr lang="en-US" dirty="0"/>
              <a:t>Grade assignment </a:t>
            </a:r>
            <a:endParaRPr dirty="0"/>
          </a:p>
          <a:p>
            <a:endParaRPr dirty="0"/>
          </a:p>
        </p:txBody>
      </p:sp>
    </p:spTree>
    <p:extLst>
      <p:ext uri="{BB962C8B-B14F-4D97-AF65-F5344CB8AC3E}">
        <p14:creationId xmlns:p14="http://schemas.microsoft.com/office/powerpoint/2010/main" val="3596315165"/>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7" name="Shape 767"/>
          <p:cNvSpPr>
            <a:spLocks noGrp="1"/>
          </p:cNvSpPr>
          <p:nvPr>
            <p:ph type="title"/>
          </p:nvPr>
        </p:nvSpPr>
        <p:spPr>
          <a:prstGeom prst="rect">
            <a:avLst/>
          </a:prstGeom>
        </p:spPr>
        <p:txBody>
          <a:bodyPr/>
          <a:lstStyle/>
          <a:p>
            <a:r>
              <a:rPr dirty="0"/>
              <a:t>Now It’s Your Turn</a:t>
            </a:r>
            <a:r>
              <a:rPr lang="en-US" dirty="0"/>
              <a:t/>
            </a:r>
            <a:br>
              <a:rPr lang="en-US" dirty="0"/>
            </a:br>
            <a:r>
              <a:rPr lang="en-US" dirty="0"/>
              <a:t/>
            </a:r>
            <a:br>
              <a:rPr lang="en-US" dirty="0"/>
            </a:br>
            <a:endParaRPr dirty="0"/>
          </a:p>
        </p:txBody>
      </p:sp>
      <p:sp>
        <p:nvSpPr>
          <p:cNvPr id="768" name="Shape 768"/>
          <p:cNvSpPr>
            <a:spLocks noGrp="1"/>
          </p:cNvSpPr>
          <p:nvPr>
            <p:ph type="body" sz="half" idx="1"/>
          </p:nvPr>
        </p:nvSpPr>
        <p:spPr>
          <a:xfrm>
            <a:off x="1880085" y="2063022"/>
            <a:ext cx="4582088" cy="4902398"/>
          </a:xfrm>
          <a:prstGeom prst="rect">
            <a:avLst/>
          </a:prstGeom>
        </p:spPr>
        <p:txBody>
          <a:bodyPr/>
          <a:lstStyle/>
          <a:p>
            <a:r>
              <a:rPr lang="en-US" dirty="0"/>
              <a:t>Create an assessment item</a:t>
            </a:r>
          </a:p>
          <a:p>
            <a:endParaRPr lang="en-US" dirty="0"/>
          </a:p>
          <a:p>
            <a:r>
              <a:rPr lang="en-US" dirty="0"/>
              <a:t>Create an assessment </a:t>
            </a:r>
            <a:endParaRPr dirty="0"/>
          </a:p>
        </p:txBody>
      </p:sp>
    </p:spTree>
    <p:extLst>
      <p:ext uri="{BB962C8B-B14F-4D97-AF65-F5344CB8AC3E}">
        <p14:creationId xmlns:p14="http://schemas.microsoft.com/office/powerpoint/2010/main" val="1045861601"/>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 name="Shape 787"/>
          <p:cNvSpPr>
            <a:spLocks noGrp="1"/>
          </p:cNvSpPr>
          <p:nvPr>
            <p:ph type="title"/>
          </p:nvPr>
        </p:nvSpPr>
        <p:spPr>
          <a:prstGeom prst="rect">
            <a:avLst/>
          </a:prstGeom>
        </p:spPr>
        <p:txBody>
          <a:bodyPr/>
          <a:lstStyle/>
          <a:p>
            <a:r>
              <a:t>Now It’s Your Turn</a:t>
            </a:r>
          </a:p>
        </p:txBody>
      </p:sp>
      <p:sp>
        <p:nvSpPr>
          <p:cNvPr id="788" name="Shape 788"/>
          <p:cNvSpPr>
            <a:spLocks noGrp="1"/>
          </p:cNvSpPr>
          <p:nvPr>
            <p:ph type="body" sz="half" idx="1"/>
          </p:nvPr>
        </p:nvSpPr>
        <p:spPr>
          <a:prstGeom prst="rect">
            <a:avLst/>
          </a:prstGeom>
        </p:spPr>
        <p:txBody>
          <a:bodyPr/>
          <a:lstStyle/>
          <a:p>
            <a:endParaRPr dirty="0"/>
          </a:p>
          <a:p>
            <a:r>
              <a:rPr dirty="0"/>
              <a:t>Review Class Progress</a:t>
            </a:r>
            <a:endParaRPr lang="en-US" dirty="0"/>
          </a:p>
          <a:p>
            <a:r>
              <a:rPr lang="en-US" dirty="0"/>
              <a:t>	- Standards and Traditional </a:t>
            </a:r>
            <a:endParaRPr dirty="0"/>
          </a:p>
          <a:p>
            <a:endParaRPr dirty="0"/>
          </a:p>
          <a:p>
            <a:r>
              <a:rPr dirty="0"/>
              <a:t>Run the Scoresheet Report</a:t>
            </a:r>
          </a:p>
        </p:txBody>
      </p:sp>
    </p:spTree>
    <p:extLst>
      <p:ext uri="{BB962C8B-B14F-4D97-AF65-F5344CB8AC3E}">
        <p14:creationId xmlns:p14="http://schemas.microsoft.com/office/powerpoint/2010/main" val="1047743181"/>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 name="Shape 787"/>
          <p:cNvSpPr>
            <a:spLocks noGrp="1"/>
          </p:cNvSpPr>
          <p:nvPr>
            <p:ph type="title"/>
          </p:nvPr>
        </p:nvSpPr>
        <p:spPr>
          <a:prstGeom prst="rect">
            <a:avLst/>
          </a:prstGeom>
        </p:spPr>
        <p:txBody>
          <a:bodyPr/>
          <a:lstStyle/>
          <a:p>
            <a:r>
              <a:t>Now It’s Your Turn</a:t>
            </a:r>
          </a:p>
        </p:txBody>
      </p:sp>
      <p:sp>
        <p:nvSpPr>
          <p:cNvPr id="788" name="Shape 788"/>
          <p:cNvSpPr>
            <a:spLocks noGrp="1"/>
          </p:cNvSpPr>
          <p:nvPr>
            <p:ph type="body" sz="half" idx="1"/>
          </p:nvPr>
        </p:nvSpPr>
        <p:spPr>
          <a:prstGeom prst="rect">
            <a:avLst/>
          </a:prstGeom>
        </p:spPr>
        <p:txBody>
          <a:bodyPr/>
          <a:lstStyle/>
          <a:p>
            <a:endParaRPr dirty="0"/>
          </a:p>
          <a:p>
            <a:r>
              <a:rPr lang="en-US" dirty="0"/>
              <a:t>Log in as a student</a:t>
            </a:r>
            <a:endParaRPr dirty="0"/>
          </a:p>
          <a:p>
            <a:endParaRPr dirty="0"/>
          </a:p>
          <a:p>
            <a:r>
              <a:rPr lang="en-US" dirty="0"/>
              <a:t>View Assignments</a:t>
            </a:r>
          </a:p>
          <a:p>
            <a:endParaRPr lang="en-US" dirty="0"/>
          </a:p>
          <a:p>
            <a:r>
              <a:rPr lang="en-US" dirty="0"/>
              <a:t>Navigate to other classes</a:t>
            </a:r>
          </a:p>
          <a:p>
            <a:endParaRPr lang="en-US" dirty="0"/>
          </a:p>
          <a:p>
            <a:endParaRPr dirty="0"/>
          </a:p>
        </p:txBody>
      </p:sp>
    </p:spTree>
    <p:extLst>
      <p:ext uri="{BB962C8B-B14F-4D97-AF65-F5344CB8AC3E}">
        <p14:creationId xmlns:p14="http://schemas.microsoft.com/office/powerpoint/2010/main" val="114902531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p:cNvSpPr>
          <p:nvPr>
            <p:ph type="title"/>
          </p:nvPr>
        </p:nvSpPr>
        <p:spPr>
          <a:xfrm>
            <a:off x="952500" y="85725"/>
            <a:ext cx="10287000" cy="814388"/>
          </a:xfrm>
          <a:prstGeom prst="rect">
            <a:avLst/>
          </a:prstGeom>
        </p:spPr>
        <p:txBody>
          <a:bodyPr/>
          <a:lstStyle>
            <a:lvl1pPr>
              <a:tabLst>
                <a:tab pos="1244600" algn="l"/>
              </a:tabLst>
            </a:lvl1pPr>
          </a:lstStyle>
          <a:p>
            <a:r>
              <a:t>Teachers Face Too Many Product Silos</a:t>
            </a:r>
          </a:p>
        </p:txBody>
      </p:sp>
      <p:sp>
        <p:nvSpPr>
          <p:cNvPr id="169" name="Shape 169"/>
          <p:cNvSpPr/>
          <p:nvPr/>
        </p:nvSpPr>
        <p:spPr>
          <a:xfrm>
            <a:off x="5353075" y="1077459"/>
            <a:ext cx="1811714" cy="441146"/>
          </a:xfrm>
          <a:prstGeom prst="rect">
            <a:avLst/>
          </a:prstGeom>
          <a:ln w="12700">
            <a:miter lim="400000"/>
          </a:ln>
          <a:extLst>
            <a:ext uri="{C572A759-6A51-4108-AA02-DFA0A04FC94B}">
              <ma14:wrappingTextBoxFlag xmlns:ma14="http://schemas.microsoft.com/office/mac/drawingml/2011/main" xmlns="" val="1"/>
            </a:ext>
          </a:extLst>
        </p:spPr>
        <p:txBody>
          <a:bodyPr wrap="none" lIns="34290" tIns="34290" rIns="34290" bIns="34290" anchor="ctr">
            <a:spAutoFit/>
          </a:bodyPr>
          <a:lstStyle>
            <a:lvl1pPr>
              <a:lnSpc>
                <a:spcPts val="4300"/>
              </a:lnSpc>
              <a:tabLst>
                <a:tab pos="1066800" algn="l"/>
              </a:tabLst>
              <a:defRPr sz="3600">
                <a:solidFill>
                  <a:srgbClr val="72C5C5"/>
                </a:solidFill>
                <a:latin typeface="Open Sans Semibold"/>
                <a:ea typeface="Open Sans Semibold"/>
                <a:cs typeface="Open Sans Semibold"/>
                <a:sym typeface="Open Sans Semibold"/>
              </a:defRPr>
            </a:lvl1pPr>
          </a:lstStyle>
          <a:p>
            <a:pPr defTabSz="308610" hangingPunct="0">
              <a:lnSpc>
                <a:spcPts val="2903"/>
              </a:lnSpc>
              <a:tabLst>
                <a:tab pos="720090" algn="l"/>
              </a:tabLst>
            </a:pPr>
            <a:r>
              <a:rPr sz="2430" kern="0"/>
              <a:t>Assignments</a:t>
            </a:r>
          </a:p>
        </p:txBody>
      </p:sp>
      <p:sp>
        <p:nvSpPr>
          <p:cNvPr id="170" name="Shape 170"/>
          <p:cNvSpPr/>
          <p:nvPr/>
        </p:nvSpPr>
        <p:spPr>
          <a:xfrm>
            <a:off x="719298" y="2442485"/>
            <a:ext cx="2465740" cy="441146"/>
          </a:xfrm>
          <a:prstGeom prst="rect">
            <a:avLst/>
          </a:prstGeom>
          <a:ln w="12700">
            <a:miter lim="400000"/>
          </a:ln>
          <a:extLst>
            <a:ext uri="{C572A759-6A51-4108-AA02-DFA0A04FC94B}">
              <ma14:wrappingTextBoxFlag xmlns:ma14="http://schemas.microsoft.com/office/mac/drawingml/2011/main" xmlns="" val="1"/>
            </a:ext>
          </a:extLst>
        </p:spPr>
        <p:txBody>
          <a:bodyPr wrap="none" lIns="34290" tIns="34290" rIns="34290" bIns="34290" anchor="ctr">
            <a:spAutoFit/>
          </a:bodyPr>
          <a:lstStyle>
            <a:lvl1pPr>
              <a:lnSpc>
                <a:spcPts val="4300"/>
              </a:lnSpc>
              <a:tabLst>
                <a:tab pos="1066800" algn="l"/>
              </a:tabLst>
              <a:defRPr sz="3600">
                <a:solidFill>
                  <a:srgbClr val="72C5C5"/>
                </a:solidFill>
                <a:latin typeface="Open Sans Semibold"/>
                <a:ea typeface="Open Sans Semibold"/>
                <a:cs typeface="Open Sans Semibold"/>
                <a:sym typeface="Open Sans Semibold"/>
              </a:defRPr>
            </a:lvl1pPr>
          </a:lstStyle>
          <a:p>
            <a:pPr defTabSz="308610" hangingPunct="0">
              <a:lnSpc>
                <a:spcPts val="2903"/>
              </a:lnSpc>
              <a:tabLst>
                <a:tab pos="720090" algn="l"/>
              </a:tabLst>
            </a:pPr>
            <a:r>
              <a:rPr sz="2430" kern="0"/>
              <a:t>Blended Learning</a:t>
            </a:r>
          </a:p>
        </p:txBody>
      </p:sp>
      <p:sp>
        <p:nvSpPr>
          <p:cNvPr id="171" name="Shape 171"/>
          <p:cNvSpPr/>
          <p:nvPr/>
        </p:nvSpPr>
        <p:spPr>
          <a:xfrm>
            <a:off x="4545536" y="3370996"/>
            <a:ext cx="1646605" cy="441146"/>
          </a:xfrm>
          <a:prstGeom prst="rect">
            <a:avLst/>
          </a:prstGeom>
          <a:ln w="12700">
            <a:miter lim="400000"/>
          </a:ln>
          <a:extLst>
            <a:ext uri="{C572A759-6A51-4108-AA02-DFA0A04FC94B}">
              <ma14:wrappingTextBoxFlag xmlns:ma14="http://schemas.microsoft.com/office/mac/drawingml/2011/main" xmlns="" val="1"/>
            </a:ext>
          </a:extLst>
        </p:spPr>
        <p:txBody>
          <a:bodyPr wrap="none" lIns="34290" tIns="34290" rIns="34290" bIns="34290" anchor="ctr">
            <a:spAutoFit/>
          </a:bodyPr>
          <a:lstStyle>
            <a:lvl1pPr>
              <a:lnSpc>
                <a:spcPts val="4300"/>
              </a:lnSpc>
              <a:tabLst>
                <a:tab pos="1066800" algn="l"/>
              </a:tabLst>
              <a:defRPr sz="3600">
                <a:solidFill>
                  <a:srgbClr val="72C5C5"/>
                </a:solidFill>
                <a:latin typeface="Open Sans Semibold"/>
                <a:ea typeface="Open Sans Semibold"/>
                <a:cs typeface="Open Sans Semibold"/>
                <a:sym typeface="Open Sans Semibold"/>
              </a:defRPr>
            </a:lvl1pPr>
          </a:lstStyle>
          <a:p>
            <a:pPr defTabSz="308610" hangingPunct="0">
              <a:lnSpc>
                <a:spcPts val="2903"/>
              </a:lnSpc>
              <a:tabLst>
                <a:tab pos="720090" algn="l"/>
              </a:tabLst>
            </a:pPr>
            <a:r>
              <a:rPr sz="2430" kern="0"/>
              <a:t>Attendance</a:t>
            </a:r>
          </a:p>
        </p:txBody>
      </p:sp>
      <p:sp>
        <p:nvSpPr>
          <p:cNvPr id="172" name="Shape 172"/>
          <p:cNvSpPr/>
          <p:nvPr/>
        </p:nvSpPr>
        <p:spPr>
          <a:xfrm>
            <a:off x="7328601" y="5701519"/>
            <a:ext cx="3252814" cy="441146"/>
          </a:xfrm>
          <a:prstGeom prst="rect">
            <a:avLst/>
          </a:prstGeom>
          <a:ln w="12700">
            <a:miter lim="400000"/>
          </a:ln>
          <a:extLst>
            <a:ext uri="{C572A759-6A51-4108-AA02-DFA0A04FC94B}">
              <ma14:wrappingTextBoxFlag xmlns:ma14="http://schemas.microsoft.com/office/mac/drawingml/2011/main" xmlns="" val="1"/>
            </a:ext>
          </a:extLst>
        </p:spPr>
        <p:txBody>
          <a:bodyPr wrap="none" lIns="34290" tIns="34290" rIns="34290" bIns="34290" anchor="ctr">
            <a:spAutoFit/>
          </a:bodyPr>
          <a:lstStyle>
            <a:lvl1pPr>
              <a:lnSpc>
                <a:spcPts val="4300"/>
              </a:lnSpc>
              <a:tabLst>
                <a:tab pos="1066800" algn="l"/>
              </a:tabLst>
              <a:defRPr sz="3600">
                <a:solidFill>
                  <a:srgbClr val="72C5C5"/>
                </a:solidFill>
                <a:latin typeface="Open Sans Semibold"/>
                <a:ea typeface="Open Sans Semibold"/>
                <a:cs typeface="Open Sans Semibold"/>
                <a:sym typeface="Open Sans Semibold"/>
              </a:defRPr>
            </a:lvl1pPr>
          </a:lstStyle>
          <a:p>
            <a:pPr defTabSz="308610" hangingPunct="0">
              <a:lnSpc>
                <a:spcPts val="2903"/>
              </a:lnSpc>
              <a:tabLst>
                <a:tab pos="720090" algn="l"/>
              </a:tabLst>
            </a:pPr>
            <a:r>
              <a:rPr sz="2430" kern="0"/>
              <a:t>Formative Assessments</a:t>
            </a:r>
          </a:p>
        </p:txBody>
      </p:sp>
      <p:sp>
        <p:nvSpPr>
          <p:cNvPr id="173" name="Shape 173"/>
          <p:cNvSpPr/>
          <p:nvPr/>
        </p:nvSpPr>
        <p:spPr>
          <a:xfrm>
            <a:off x="9123903" y="1736481"/>
            <a:ext cx="2205436" cy="667619"/>
          </a:xfrm>
          <a:prstGeom prst="rect">
            <a:avLst/>
          </a:prstGeom>
          <a:ln w="12700">
            <a:miter lim="400000"/>
          </a:ln>
          <a:extLst>
            <a:ext uri="{C572A759-6A51-4108-AA02-DFA0A04FC94B}">
              <ma14:wrappingTextBoxFlag xmlns:ma14="http://schemas.microsoft.com/office/mac/drawingml/2011/main" xmlns="" val="1"/>
            </a:ext>
          </a:extLst>
        </p:spPr>
        <p:txBody>
          <a:bodyPr lIns="34290" tIns="34290" rIns="34290" bIns="34290" anchor="ctr">
            <a:spAutoFit/>
          </a:bodyPr>
          <a:lstStyle>
            <a:lvl1pPr>
              <a:lnSpc>
                <a:spcPct val="80000"/>
              </a:lnSpc>
              <a:tabLst>
                <a:tab pos="1066800" algn="l"/>
              </a:tabLst>
              <a:defRPr sz="3600">
                <a:solidFill>
                  <a:srgbClr val="72C5C5"/>
                </a:solidFill>
                <a:latin typeface="Open Sans Semibold"/>
                <a:ea typeface="Open Sans Semibold"/>
                <a:cs typeface="Open Sans Semibold"/>
                <a:sym typeface="Open Sans Semibold"/>
              </a:defRPr>
            </a:lvl1pPr>
          </a:lstStyle>
          <a:p>
            <a:pPr defTabSz="308610" hangingPunct="0">
              <a:tabLst>
                <a:tab pos="720090" algn="l"/>
              </a:tabLst>
            </a:pPr>
            <a:r>
              <a:rPr sz="2430" kern="0"/>
              <a:t>Standardized Grading</a:t>
            </a:r>
          </a:p>
        </p:txBody>
      </p:sp>
      <p:sp>
        <p:nvSpPr>
          <p:cNvPr id="174" name="Shape 174"/>
          <p:cNvSpPr/>
          <p:nvPr/>
        </p:nvSpPr>
        <p:spPr>
          <a:xfrm>
            <a:off x="952500" y="3502076"/>
            <a:ext cx="1619577" cy="667619"/>
          </a:xfrm>
          <a:prstGeom prst="rect">
            <a:avLst/>
          </a:prstGeom>
          <a:ln w="12700">
            <a:miter lim="400000"/>
          </a:ln>
          <a:extLst>
            <a:ext uri="{C572A759-6A51-4108-AA02-DFA0A04FC94B}">
              <ma14:wrappingTextBoxFlag xmlns:ma14="http://schemas.microsoft.com/office/mac/drawingml/2011/main" xmlns="" val="1"/>
            </a:ext>
          </a:extLst>
        </p:spPr>
        <p:txBody>
          <a:bodyPr lIns="34290" tIns="34290" rIns="34290" bIns="34290" anchor="ctr">
            <a:spAutoFit/>
          </a:bodyPr>
          <a:lstStyle>
            <a:lvl1pPr>
              <a:lnSpc>
                <a:spcPct val="80000"/>
              </a:lnSpc>
              <a:tabLst>
                <a:tab pos="1066800" algn="l"/>
              </a:tabLst>
              <a:defRPr sz="3600">
                <a:solidFill>
                  <a:srgbClr val="72C5C5"/>
                </a:solidFill>
                <a:latin typeface="Open Sans Semibold"/>
                <a:ea typeface="Open Sans Semibold"/>
                <a:cs typeface="Open Sans Semibold"/>
                <a:sym typeface="Open Sans Semibold"/>
              </a:defRPr>
            </a:lvl1pPr>
          </a:lstStyle>
          <a:p>
            <a:pPr defTabSz="308610" hangingPunct="0">
              <a:tabLst>
                <a:tab pos="720090" algn="l"/>
              </a:tabLst>
            </a:pPr>
            <a:r>
              <a:rPr sz="2430" kern="0"/>
              <a:t>Student Progress</a:t>
            </a:r>
          </a:p>
        </p:txBody>
      </p:sp>
      <p:sp>
        <p:nvSpPr>
          <p:cNvPr id="175" name="Shape 175"/>
          <p:cNvSpPr/>
          <p:nvPr/>
        </p:nvSpPr>
        <p:spPr>
          <a:xfrm>
            <a:off x="9034065" y="3859629"/>
            <a:ext cx="1803699" cy="441146"/>
          </a:xfrm>
          <a:prstGeom prst="rect">
            <a:avLst/>
          </a:prstGeom>
          <a:ln w="12700">
            <a:miter lim="400000"/>
          </a:ln>
          <a:extLst>
            <a:ext uri="{C572A759-6A51-4108-AA02-DFA0A04FC94B}">
              <ma14:wrappingTextBoxFlag xmlns:ma14="http://schemas.microsoft.com/office/mac/drawingml/2011/main" xmlns="" val="1"/>
            </a:ext>
          </a:extLst>
        </p:spPr>
        <p:txBody>
          <a:bodyPr wrap="none" lIns="34290" tIns="34290" rIns="34290" bIns="34290" anchor="ctr">
            <a:spAutoFit/>
          </a:bodyPr>
          <a:lstStyle>
            <a:lvl1pPr>
              <a:lnSpc>
                <a:spcPts val="4300"/>
              </a:lnSpc>
              <a:tabLst>
                <a:tab pos="1066800" algn="l"/>
              </a:tabLst>
              <a:defRPr sz="3600">
                <a:solidFill>
                  <a:srgbClr val="72C5C5"/>
                </a:solidFill>
                <a:latin typeface="Open Sans Semibold"/>
                <a:ea typeface="Open Sans Semibold"/>
                <a:cs typeface="Open Sans Semibold"/>
                <a:sym typeface="Open Sans Semibold"/>
              </a:defRPr>
            </a:lvl1pPr>
          </a:lstStyle>
          <a:p>
            <a:pPr defTabSz="308610" hangingPunct="0">
              <a:lnSpc>
                <a:spcPts val="2903"/>
              </a:lnSpc>
              <a:tabLst>
                <a:tab pos="720090" algn="l"/>
              </a:tabLst>
            </a:pPr>
            <a:r>
              <a:rPr sz="2430" kern="0"/>
              <a:t>Lesson Plans</a:t>
            </a:r>
          </a:p>
        </p:txBody>
      </p:sp>
      <p:sp>
        <p:nvSpPr>
          <p:cNvPr id="176" name="Shape 176"/>
          <p:cNvSpPr/>
          <p:nvPr/>
        </p:nvSpPr>
        <p:spPr>
          <a:xfrm>
            <a:off x="1318285" y="1143960"/>
            <a:ext cx="1927131" cy="441146"/>
          </a:xfrm>
          <a:prstGeom prst="rect">
            <a:avLst/>
          </a:prstGeom>
          <a:ln w="12700">
            <a:miter lim="400000"/>
          </a:ln>
          <a:extLst>
            <a:ext uri="{C572A759-6A51-4108-AA02-DFA0A04FC94B}">
              <ma14:wrappingTextBoxFlag xmlns:ma14="http://schemas.microsoft.com/office/mac/drawingml/2011/main" xmlns="" val="1"/>
            </a:ext>
          </a:extLst>
        </p:spPr>
        <p:txBody>
          <a:bodyPr wrap="none" lIns="34290" tIns="34290" rIns="34290" bIns="34290" anchor="ctr">
            <a:spAutoFit/>
          </a:bodyPr>
          <a:lstStyle>
            <a:lvl1pPr>
              <a:lnSpc>
                <a:spcPts val="4300"/>
              </a:lnSpc>
              <a:tabLst>
                <a:tab pos="1066800" algn="l"/>
              </a:tabLst>
              <a:defRPr sz="3600">
                <a:solidFill>
                  <a:srgbClr val="72C5C5"/>
                </a:solidFill>
                <a:latin typeface="Open Sans Semibold"/>
                <a:ea typeface="Open Sans Semibold"/>
                <a:cs typeface="Open Sans Semibold"/>
                <a:sym typeface="Open Sans Semibold"/>
              </a:defRPr>
            </a:lvl1pPr>
          </a:lstStyle>
          <a:p>
            <a:pPr defTabSz="308610" hangingPunct="0">
              <a:lnSpc>
                <a:spcPts val="2903"/>
              </a:lnSpc>
              <a:tabLst>
                <a:tab pos="720090" algn="l"/>
              </a:tabLst>
            </a:pPr>
            <a:r>
              <a:rPr sz="2430" kern="0"/>
              <a:t>Collaboration</a:t>
            </a:r>
          </a:p>
        </p:txBody>
      </p:sp>
      <p:sp>
        <p:nvSpPr>
          <p:cNvPr id="177" name="Shape 177"/>
          <p:cNvSpPr/>
          <p:nvPr/>
        </p:nvSpPr>
        <p:spPr>
          <a:xfrm>
            <a:off x="847799" y="5701519"/>
            <a:ext cx="3348994" cy="441146"/>
          </a:xfrm>
          <a:prstGeom prst="rect">
            <a:avLst/>
          </a:prstGeom>
          <a:ln w="12700">
            <a:miter lim="400000"/>
          </a:ln>
          <a:extLst>
            <a:ext uri="{C572A759-6A51-4108-AA02-DFA0A04FC94B}">
              <ma14:wrappingTextBoxFlag xmlns:ma14="http://schemas.microsoft.com/office/mac/drawingml/2011/main" xmlns="" val="1"/>
            </a:ext>
          </a:extLst>
        </p:spPr>
        <p:txBody>
          <a:bodyPr wrap="none" lIns="34290" tIns="34290" rIns="34290" bIns="34290" anchor="ctr">
            <a:spAutoFit/>
          </a:bodyPr>
          <a:lstStyle>
            <a:lvl1pPr>
              <a:lnSpc>
                <a:spcPts val="4300"/>
              </a:lnSpc>
              <a:tabLst>
                <a:tab pos="1066800" algn="l"/>
              </a:tabLst>
              <a:defRPr sz="3600">
                <a:solidFill>
                  <a:srgbClr val="72C5C5"/>
                </a:solidFill>
                <a:latin typeface="Open Sans Semibold"/>
                <a:ea typeface="Open Sans Semibold"/>
                <a:cs typeface="Open Sans Semibold"/>
                <a:sym typeface="Open Sans Semibold"/>
              </a:defRPr>
            </a:lvl1pPr>
          </a:lstStyle>
          <a:p>
            <a:pPr defTabSz="308610" hangingPunct="0">
              <a:lnSpc>
                <a:spcPts val="2903"/>
              </a:lnSpc>
              <a:tabLst>
                <a:tab pos="720090" algn="l"/>
              </a:tabLst>
            </a:pPr>
            <a:r>
              <a:rPr sz="2430" kern="0"/>
              <a:t>Intervention &amp; Behavior</a:t>
            </a:r>
          </a:p>
        </p:txBody>
      </p:sp>
      <p:pic>
        <p:nvPicPr>
          <p:cNvPr id="178" name="pasted-image.pdf"/>
          <p:cNvPicPr>
            <a:picLocks noChangeAspect="1"/>
          </p:cNvPicPr>
          <p:nvPr/>
        </p:nvPicPr>
        <p:blipFill>
          <a:blip r:embed="rId2">
            <a:extLst/>
          </a:blip>
          <a:srcRect l="41452" t="28749" b="13300"/>
          <a:stretch>
            <a:fillRect/>
          </a:stretch>
        </p:blipFill>
        <p:spPr>
          <a:xfrm>
            <a:off x="2163767" y="1298031"/>
            <a:ext cx="7864596" cy="4868479"/>
          </a:xfrm>
          <a:prstGeom prst="rect">
            <a:avLst/>
          </a:prstGeom>
          <a:ln w="12700">
            <a:miter lim="400000"/>
          </a:ln>
        </p:spPr>
      </p:pic>
    </p:spTree>
    <p:extLst>
      <p:ext uri="{BB962C8B-B14F-4D97-AF65-F5344CB8AC3E}">
        <p14:creationId xmlns:p14="http://schemas.microsoft.com/office/powerpoint/2010/main" val="90122815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title"/>
          </p:nvPr>
        </p:nvSpPr>
        <p:spPr>
          <a:prstGeom prst="rect">
            <a:avLst/>
          </a:prstGeom>
        </p:spPr>
        <p:txBody>
          <a:bodyPr/>
          <a:lstStyle>
            <a:lvl1pPr>
              <a:tabLst>
                <a:tab pos="1244600" algn="l"/>
              </a:tabLst>
            </a:lvl1pPr>
          </a:lstStyle>
          <a:p>
            <a:r>
              <a:t>What If There Were No Silos?</a:t>
            </a:r>
          </a:p>
        </p:txBody>
      </p:sp>
      <p:sp>
        <p:nvSpPr>
          <p:cNvPr id="181" name="Shape 181"/>
          <p:cNvSpPr>
            <a:spLocks noGrp="1"/>
          </p:cNvSpPr>
          <p:nvPr>
            <p:ph type="body" sz="half" idx="1"/>
          </p:nvPr>
        </p:nvSpPr>
        <p:spPr>
          <a:xfrm>
            <a:off x="952500" y="1823384"/>
            <a:ext cx="4867484" cy="3211232"/>
          </a:xfrm>
          <a:prstGeom prst="rect">
            <a:avLst/>
          </a:prstGeom>
        </p:spPr>
        <p:txBody>
          <a:bodyPr/>
          <a:lstStyle>
            <a:lvl1pPr>
              <a:lnSpc>
                <a:spcPct val="100000"/>
              </a:lnSpc>
              <a:tabLst>
                <a:tab pos="1244600" algn="l"/>
              </a:tabLst>
              <a:defRPr sz="5300" b="0"/>
            </a:lvl1pPr>
          </a:lstStyle>
          <a:p>
            <a:r>
              <a:rPr sz="4000" dirty="0"/>
              <a:t>PowerSchool’s Unified Classroom breaks down traditional product barriers and lets teachers teach.</a:t>
            </a:r>
          </a:p>
        </p:txBody>
      </p:sp>
      <p:pic>
        <p:nvPicPr>
          <p:cNvPr id="182" name="pasted-image.pdf"/>
          <p:cNvPicPr>
            <a:picLocks noChangeAspect="1"/>
          </p:cNvPicPr>
          <p:nvPr/>
        </p:nvPicPr>
        <p:blipFill>
          <a:blip r:embed="rId3">
            <a:extLst/>
          </a:blip>
          <a:srcRect l="43802" t="16560" r="4831" b="7358"/>
          <a:stretch>
            <a:fillRect/>
          </a:stretch>
        </p:blipFill>
        <p:spPr>
          <a:xfrm>
            <a:off x="5736535" y="891540"/>
            <a:ext cx="5631865" cy="5217616"/>
          </a:xfrm>
          <a:prstGeom prst="rect">
            <a:avLst/>
          </a:prstGeom>
          <a:ln w="12700">
            <a:miter lim="400000"/>
          </a:ln>
        </p:spPr>
      </p:pic>
    </p:spTree>
    <p:extLst>
      <p:ext uri="{BB962C8B-B14F-4D97-AF65-F5344CB8AC3E}">
        <p14:creationId xmlns:p14="http://schemas.microsoft.com/office/powerpoint/2010/main" val="73937156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Navigating the Dashboard</a:t>
            </a:r>
          </a:p>
        </p:txBody>
      </p:sp>
    </p:spTree>
    <p:extLst>
      <p:ext uri="{BB962C8B-B14F-4D97-AF65-F5344CB8AC3E}">
        <p14:creationId xmlns:p14="http://schemas.microsoft.com/office/powerpoint/2010/main" val="1855813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Calendar Review</a:t>
            </a: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61212" y="1011241"/>
            <a:ext cx="7310852" cy="4899025"/>
          </a:xfrm>
          <a:effectLst>
            <a:outerShdw blurRad="50800" dist="38100" dir="2700000" algn="tl" rotWithShape="0">
              <a:prstClr val="black">
                <a:alpha val="40000"/>
              </a:prstClr>
            </a:outerShdw>
          </a:effectLst>
        </p:spPr>
      </p:pic>
      <p:sp>
        <p:nvSpPr>
          <p:cNvPr id="10" name="Rectangle 9"/>
          <p:cNvSpPr/>
          <p:nvPr/>
        </p:nvSpPr>
        <p:spPr>
          <a:xfrm>
            <a:off x="8407400" y="5422903"/>
            <a:ext cx="1364664" cy="487363"/>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Verdana"/>
            </a:endParaRPr>
          </a:p>
        </p:txBody>
      </p:sp>
    </p:spTree>
    <p:extLst>
      <p:ext uri="{BB962C8B-B14F-4D97-AF65-F5344CB8AC3E}">
        <p14:creationId xmlns:p14="http://schemas.microsoft.com/office/powerpoint/2010/main" val="610249256"/>
      </p:ext>
    </p:extLst>
  </p:cSld>
  <p:clrMapOvr>
    <a:masterClrMapping/>
  </p:clrMapOvr>
</p:sld>
</file>

<file path=ppt/theme/theme1.xml><?xml version="1.0" encoding="utf-8"?>
<a:theme xmlns:a="http://schemas.openxmlformats.org/drawingml/2006/main" name="White">
  <a:themeElements>
    <a:clrScheme name="White">
      <a:dk1>
        <a:srgbClr val="0D2D40"/>
      </a:dk1>
      <a:lt1>
        <a:srgbClr val="403833"/>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Open Sans"/>
        <a:ea typeface="Open Sans"/>
        <a:cs typeface="Open Sans"/>
      </a:majorFont>
      <a:minorFont>
        <a:latin typeface="Open Sans"/>
        <a:ea typeface="Open Sans"/>
        <a:cs typeface="Open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DB913"/>
        </a:solidFill>
        <a:ln w="63500" cap="flat">
          <a:solidFill>
            <a:srgbClr val="ED6B06"/>
          </a:solidFill>
          <a:prstDash val="solid"/>
          <a:miter lim="400000"/>
        </a:ln>
        <a:effectLst/>
        <a:sp3d/>
      </a:spPr>
      <a:bodyPr rot="0" spcFirstLastPara="1" vertOverflow="overflow" horzOverflow="overflow" vert="horz" wrap="square" lIns="0" tIns="0" rIns="0" bIns="0" numCol="1" spcCol="38100" rtlCol="0" anchor="t">
        <a:spAutoFit/>
      </a:bodyPr>
      <a:lstStyle>
        <a:defPPr marL="0" marR="0" indent="0" algn="ctr" defTabSz="584200" rtl="0" fontAlgn="auto" latinLnBrk="0" hangingPunct="0">
          <a:lnSpc>
            <a:spcPct val="8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Roboto Medium"/>
            <a:ea typeface="Roboto Medium"/>
            <a:cs typeface="Roboto Medium"/>
            <a:sym typeface="Roboto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solidFill>
          <a:srgbClr val="FDB913"/>
        </a:solidFill>
        <a:ln w="63500" cap="flat">
          <a:solidFill>
            <a:srgbClr val="ED6B0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ts val="5700"/>
          </a:lnSpc>
          <a:spcBef>
            <a:spcPts val="0"/>
          </a:spcBef>
          <a:spcAft>
            <a:spcPts val="0"/>
          </a:spcAft>
          <a:buClrTx/>
          <a:buSzTx/>
          <a:buFontTx/>
          <a:buNone/>
          <a:tabLst>
            <a:tab pos="1066800" algn="l"/>
          </a:tabLst>
          <a:defRPr kumimoji="0" sz="4800" b="0" i="0" u="none" strike="noStrike" cap="none" spc="0" normalizeH="0" baseline="0">
            <a:ln>
              <a:noFill/>
            </a:ln>
            <a:solidFill>
              <a:srgbClr val="0D2D40"/>
            </a:solidFill>
            <a:effectLst/>
            <a:uFillTx/>
            <a:latin typeface="+mn-lt"/>
            <a:ea typeface="+mn-ea"/>
            <a:cs typeface="+mn-c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White">
  <a:themeElements>
    <a:clrScheme name="White">
      <a:dk1>
        <a:srgbClr val="0D2D40"/>
      </a:dk1>
      <a:lt1>
        <a:srgbClr val="403833"/>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Open Sans"/>
        <a:ea typeface="Open Sans"/>
        <a:cs typeface="Open Sans"/>
      </a:majorFont>
      <a:minorFont>
        <a:latin typeface="Open Sans"/>
        <a:ea typeface="Open Sans"/>
        <a:cs typeface="Open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DB913"/>
        </a:solidFill>
        <a:ln w="63500" cap="flat">
          <a:solidFill>
            <a:srgbClr val="ED6B06"/>
          </a:solidFill>
          <a:prstDash val="solid"/>
          <a:miter lim="400000"/>
        </a:ln>
        <a:effectLst/>
        <a:sp3d/>
      </a:spPr>
      <a:bodyPr rot="0" spcFirstLastPara="1" vertOverflow="overflow" horzOverflow="overflow" vert="horz" wrap="square" lIns="0" tIns="0" rIns="0" bIns="0" numCol="1" spcCol="38100" rtlCol="0" anchor="t">
        <a:spAutoFit/>
      </a:bodyPr>
      <a:lstStyle>
        <a:defPPr marL="0" marR="0" indent="0" algn="ctr" defTabSz="584200" rtl="0" fontAlgn="auto" latinLnBrk="0" hangingPunct="0">
          <a:lnSpc>
            <a:spcPct val="8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Roboto Medium"/>
            <a:ea typeface="Roboto Medium"/>
            <a:cs typeface="Roboto Medium"/>
            <a:sym typeface="Roboto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solidFill>
          <a:srgbClr val="FDB913"/>
        </a:solidFill>
        <a:ln w="63500" cap="flat">
          <a:solidFill>
            <a:srgbClr val="ED6B0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ts val="5700"/>
          </a:lnSpc>
          <a:spcBef>
            <a:spcPts val="0"/>
          </a:spcBef>
          <a:spcAft>
            <a:spcPts val="0"/>
          </a:spcAft>
          <a:buClrTx/>
          <a:buSzTx/>
          <a:buFontTx/>
          <a:buNone/>
          <a:tabLst>
            <a:tab pos="1066800" algn="l"/>
          </a:tabLst>
          <a:defRPr kumimoji="0" sz="4800" b="0" i="0" u="none" strike="noStrike" cap="none" spc="0" normalizeH="0" baseline="0">
            <a:ln>
              <a:noFill/>
            </a:ln>
            <a:solidFill>
              <a:srgbClr val="0D2D40"/>
            </a:solidFill>
            <a:effectLst/>
            <a:uFillTx/>
            <a:latin typeface="+mn-lt"/>
            <a:ea typeface="+mn-ea"/>
            <a:cs typeface="+mn-c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_White">
  <a:themeElements>
    <a:clrScheme name="White">
      <a:dk1>
        <a:srgbClr val="FFFFFF"/>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Roboto"/>
        <a:ea typeface="Roboto"/>
        <a:cs typeface="Roboto"/>
      </a:majorFont>
      <a:minorFont>
        <a:latin typeface="Roboto"/>
        <a:ea typeface="Roboto"/>
        <a:cs typeface="Roboto"/>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958D"/>
        </a:solidFill>
        <a:ln w="88900" cap="flat">
          <a:solidFill>
            <a:srgbClr val="E14854"/>
          </a:solidFill>
          <a:prstDash val="solid"/>
          <a:miter lim="400000"/>
        </a:ln>
        <a:effectLst/>
        <a:sp3d/>
      </a:spPr>
      <a:bodyPr rot="0" spcFirstLastPara="1" vertOverflow="overflow" horzOverflow="overflow" vert="horz" wrap="square" lIns="50800" tIns="50800" rIns="50800" bIns="50800" numCol="1" spcCol="38100" rtlCol="0" anchor="t">
        <a:spAutoFit/>
      </a:bodyPr>
      <a:lstStyle>
        <a:defPPr marL="0" marR="0" indent="0" algn="l" defTabSz="584200" rtl="0" fontAlgn="auto" latinLnBrk="0" hangingPunct="0">
          <a:lnSpc>
            <a:spcPct val="100000"/>
          </a:lnSpc>
          <a:spcBef>
            <a:spcPts val="1800"/>
          </a:spcBef>
          <a:spcAft>
            <a:spcPts val="0"/>
          </a:spcAft>
          <a:buClrTx/>
          <a:buSzTx/>
          <a:buFontTx/>
          <a:buNone/>
          <a:tabLst/>
          <a:defRPr kumimoji="0" sz="2800" b="0"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5842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FFFFFF"/>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Transition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7586D11F-B7E2-7240-BDE4-51DEC2709168}" vid="{57354D48-7E45-A149-AF53-E205FE84BAF0}"/>
    </a:ext>
  </a:extLst>
</a:theme>
</file>

<file path=ppt/theme/theme5.xml><?xml version="1.0" encoding="utf-8"?>
<a:theme xmlns:a="http://schemas.openxmlformats.org/drawingml/2006/main" name="PowerSchool">
  <a:themeElements>
    <a:clrScheme name="PowerSchool">
      <a:dk1>
        <a:srgbClr val="042C3F"/>
      </a:dk1>
      <a:lt1>
        <a:srgbClr val="FFFFFF"/>
      </a:lt1>
      <a:dk2>
        <a:srgbClr val="042C3F"/>
      </a:dk2>
      <a:lt2>
        <a:srgbClr val="FEFFFF"/>
      </a:lt2>
      <a:accent1>
        <a:srgbClr val="5FBAB7"/>
      </a:accent1>
      <a:accent2>
        <a:srgbClr val="7DB555"/>
      </a:accent2>
      <a:accent3>
        <a:srgbClr val="F7A71D"/>
      </a:accent3>
      <a:accent4>
        <a:srgbClr val="E14753"/>
      </a:accent4>
      <a:accent5>
        <a:srgbClr val="368AAC"/>
      </a:accent5>
      <a:accent6>
        <a:srgbClr val="FEFFFF"/>
      </a:accent6>
      <a:hlink>
        <a:srgbClr val="0563C1"/>
      </a:hlink>
      <a:folHlink>
        <a:srgbClr val="954F72"/>
      </a:folHlink>
    </a:clrScheme>
    <a:fontScheme name="PowerSchool">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7586D11F-B7E2-7240-BDE4-51DEC2709168}" vid="{796A21B3-D04A-AD43-BFB9-4B55F2EBA44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TotalTime>
  <Words>860</Words>
  <Application>Microsoft Office PowerPoint</Application>
  <PresentationFormat>Widescreen</PresentationFormat>
  <Paragraphs>244</Paragraphs>
  <Slides>58</Slides>
  <Notes>29</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58</vt:i4>
      </vt:variant>
    </vt:vector>
  </HeadingPairs>
  <TitlesOfParts>
    <vt:vector size="76" baseType="lpstr">
      <vt:lpstr>Arial</vt:lpstr>
      <vt:lpstr>Calibri</vt:lpstr>
      <vt:lpstr>Courier New</vt:lpstr>
      <vt:lpstr>Futura</vt:lpstr>
      <vt:lpstr>Gill Sans</vt:lpstr>
      <vt:lpstr>Open Sans</vt:lpstr>
      <vt:lpstr>Open Sans Semibold</vt:lpstr>
      <vt:lpstr>Roboto</vt:lpstr>
      <vt:lpstr>Roboto Black</vt:lpstr>
      <vt:lpstr>Thonburi</vt:lpstr>
      <vt:lpstr>Verdana</vt:lpstr>
      <vt:lpstr>Wingdings</vt:lpstr>
      <vt:lpstr>Zapf Dingbats</vt:lpstr>
      <vt:lpstr>White</vt:lpstr>
      <vt:lpstr>1_White</vt:lpstr>
      <vt:lpstr>2_White</vt:lpstr>
      <vt:lpstr>Transition Slides</vt:lpstr>
      <vt:lpstr>PowerSchool</vt:lpstr>
      <vt:lpstr>Macomb ISD  The Unified Classroom</vt:lpstr>
      <vt:lpstr>Agenda</vt:lpstr>
      <vt:lpstr>PowerPoint Presentation</vt:lpstr>
      <vt:lpstr>PowerPoint Presentation</vt:lpstr>
      <vt:lpstr>PowerPoint Presentation</vt:lpstr>
      <vt:lpstr>Teachers Face Too Many Product Silos</vt:lpstr>
      <vt:lpstr>What If There Were No Silos?</vt:lpstr>
      <vt:lpstr>Navigating the Dashboard</vt:lpstr>
      <vt:lpstr>Calendar Review</vt:lpstr>
      <vt:lpstr>Progress Analysis</vt:lpstr>
      <vt:lpstr>Assignment Review</vt:lpstr>
      <vt:lpstr>Activity Feed</vt:lpstr>
      <vt:lpstr>Take Attendance</vt:lpstr>
      <vt:lpstr>Creating an Assignment</vt:lpstr>
      <vt:lpstr>Create an Assignment</vt:lpstr>
      <vt:lpstr>Create Assignment Sections</vt:lpstr>
      <vt:lpstr>PowerPoint Presentation</vt:lpstr>
      <vt:lpstr>PowerPoint Presentation</vt:lpstr>
      <vt:lpstr>PowerPoint Presentation</vt:lpstr>
      <vt:lpstr>PowerPoint Presentation</vt:lpstr>
      <vt:lpstr>PowerPoint Presentation</vt:lpstr>
      <vt:lpstr>Creating Assignments</vt:lpstr>
      <vt:lpstr>Duplicating Assignments</vt:lpstr>
      <vt:lpstr>Copying Assignments</vt:lpstr>
      <vt:lpstr>Working with Grades</vt:lpstr>
      <vt:lpstr>Entering Scores: Options</vt:lpstr>
      <vt:lpstr>Using the Score Inspector</vt:lpstr>
      <vt:lpstr>Filling Scores</vt:lpstr>
      <vt:lpstr>Adding Comments</vt:lpstr>
      <vt:lpstr>Entering Citizenship Scores</vt:lpstr>
      <vt:lpstr>Marking Assignments</vt:lpstr>
      <vt:lpstr>Recalculating Final Grades</vt:lpstr>
      <vt:lpstr>Indicating Final Grade Readiness</vt:lpstr>
      <vt:lpstr>Viewing Student Progress</vt:lpstr>
      <vt:lpstr>Standards Progress</vt:lpstr>
      <vt:lpstr>Traditional Progress</vt:lpstr>
      <vt:lpstr>Early Warning Information</vt:lpstr>
      <vt:lpstr>Student Quick View</vt:lpstr>
      <vt:lpstr>Student Detail</vt:lpstr>
      <vt:lpstr>PowerSchool Assessment </vt:lpstr>
      <vt:lpstr>Create an Assessment</vt:lpstr>
      <vt:lpstr>50+ Item Types: Standards Aligned Items </vt:lpstr>
      <vt:lpstr>District Populated Assessment Library </vt:lpstr>
      <vt:lpstr>Paper/Pencil Options</vt:lpstr>
      <vt:lpstr>Online Student Testing Interface</vt:lpstr>
      <vt:lpstr>PowerSchool Analytics Available October 2017</vt:lpstr>
      <vt:lpstr>PowerSchool Analytics-October 2017</vt:lpstr>
      <vt:lpstr>PowerSchool Analytics-October 2017 </vt:lpstr>
      <vt:lpstr>PowerSchool Analytics-October 2017 </vt:lpstr>
      <vt:lpstr>Help</vt:lpstr>
      <vt:lpstr>Hands on Activity!</vt:lpstr>
      <vt:lpstr>Accessing the Unified Classroom</vt:lpstr>
      <vt:lpstr>Now It’s Your Turn</vt:lpstr>
      <vt:lpstr>Now It’s Your Turn</vt:lpstr>
      <vt:lpstr>Now It’s Your Turn</vt:lpstr>
      <vt:lpstr>Now It’s Your Turn  </vt:lpstr>
      <vt:lpstr>Now It’s Your Turn</vt:lpstr>
      <vt:lpstr>Now It’s Your Turn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Macomb ISD  The Unified Classroom</dc:title>
  <dc:creator>Matt Childers</dc:creator>
  <cp:lastModifiedBy>Kreucher, Corey</cp:lastModifiedBy>
  <cp:revision>25</cp:revision>
  <dcterms:created xsi:type="dcterms:W3CDTF">2017-07-16T22:13:50Z</dcterms:created>
  <dcterms:modified xsi:type="dcterms:W3CDTF">2017-07-19T14:21:10Z</dcterms:modified>
</cp:coreProperties>
</file>